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9.wmf" ContentType="image/x-wmf"/>
  <Override PartName="/ppt/media/image98.wmf" ContentType="image/x-wmf"/>
  <Override PartName="/ppt/media/image97.png" ContentType="image/png"/>
  <Override PartName="/ppt/media/image96.wmf" ContentType="image/x-wmf"/>
  <Override PartName="/ppt/media/image95.wmf" ContentType="image/x-wmf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9.png" ContentType="image/png"/>
  <Override PartName="/ppt/media/image106.png" ContentType="image/png"/>
  <Override PartName="/ppt/media/image88.png" ContentType="image/png"/>
  <Override PartName="/ppt/media/image105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102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25.png" ContentType="image/png"/>
  <Override PartName="/ppt/media/image24.png" ContentType="image/png"/>
  <Override PartName="/ppt/media/image19.wmf" ContentType="image/x-wmf"/>
  <Override PartName="/ppt/media/image108.wmf" ContentType="image/x-wmf"/>
  <Override PartName="/ppt/media/image9.wmf" ContentType="image/x-wmf"/>
  <Override PartName="/ppt/media/image20.jpeg" ContentType="image/jpeg"/>
  <Override PartName="/ppt/media/image79.png" ContentType="image/png"/>
  <Override PartName="/ppt/media/image54.wmf" ContentType="image/x-wmf"/>
  <Override PartName="/ppt/media/image6.wmf" ContentType="image/x-wmf"/>
  <Override PartName="/ppt/media/image104.wmf" ContentType="image/x-wmf"/>
  <Override PartName="/ppt/media/image5.wmf" ContentType="image/x-wmf"/>
  <Override PartName="/ppt/media/image103.wmf" ContentType="image/x-wmf"/>
  <Override PartName="/ppt/media/image4.wmf" ContentType="image/x-wmf"/>
  <Override PartName="/ppt/media/image12.jpeg" ContentType="image/jpeg"/>
  <Override PartName="/ppt/media/image3.wmf" ContentType="image/x-wmf"/>
  <Override PartName="/ppt/media/image100.wmf" ContentType="image/x-wmf"/>
  <Override PartName="/ppt/media/image1.wmf" ContentType="image/x-wmf"/>
  <Override PartName="/ppt/media/image101.wmf" ContentType="image/x-wmf"/>
  <Override PartName="/ppt/media/image2.wmf" ContentType="image/x-wmf"/>
  <Override PartName="/ppt/media/image7.wmf" ContentType="image/x-wmf"/>
  <Override PartName="/ppt/media/image107.wmf" ContentType="image/x-wmf"/>
  <Override PartName="/ppt/media/image8.wmf" ContentType="image/x-wmf"/>
  <Override PartName="/ppt/media/image36.wmf" ContentType="image/x-wmf"/>
  <Override PartName="/ppt/media/image11.wmf" ContentType="image/x-wmf"/>
  <Override PartName="/ppt/media/image35.wmf" ContentType="image/x-wmf"/>
  <Override PartName="/ppt/media/image10.wmf" ContentType="image/x-wmf"/>
  <Override PartName="/ppt/media/image64.png" ContentType="image/png"/>
  <Override PartName="/ppt/media/image63.png" ContentType="image/png"/>
  <Override PartName="/ppt/media/image32.wmf" ContentType="image/x-wmf"/>
  <Override PartName="/ppt/media/image57.wmf" ContentType="image/x-wmf"/>
  <Override PartName="/ppt/media/image62.png" ContentType="image/png"/>
  <Override PartName="/ppt/media/image31.wmf" ContentType="image/x-wmf"/>
  <Override PartName="/ppt/media/image56.wmf" ContentType="image/x-wmf"/>
  <Override PartName="/ppt/media/image61.png" ContentType="image/png"/>
  <Override PartName="/ppt/media/image30.wmf" ContentType="image/x-wmf"/>
  <Override PartName="/ppt/media/image55.wmf" ContentType="image/x-wmf"/>
  <Override PartName="/ppt/media/image60.png" ContentType="image/png"/>
  <Override PartName="/ppt/media/image29.wmf" ContentType="image/x-wmf"/>
  <Override PartName="/ppt/media/image21.jpeg" ContentType="image/jpeg"/>
  <Override PartName="/ppt/media/image34.wmf" ContentType="image/x-wmf"/>
  <Override PartName="/ppt/media/image59.png" ContentType="image/png"/>
  <Override PartName="/ppt/media/image28.wmf" ContentType="image/x-wmf"/>
  <Override PartName="/ppt/media/image33.wmf" ContentType="image/x-wmf"/>
  <Override PartName="/ppt/media/image58.png" ContentType="image/png"/>
  <Override PartName="/ppt/media/image27.wmf" ContentType="image/x-wmf"/>
  <Override PartName="/ppt/media/image26.wmf" ContentType="image/x-wmf"/>
  <Override PartName="/ppt/media/image48.wmf" ContentType="image/x-wmf"/>
  <Override PartName="/ppt/media/image22.wmf" ContentType="image/x-wmf"/>
  <Override PartName="/ppt/media/image47.wmf" ContentType="image/x-wmf"/>
  <Override PartName="/ppt/media/image18.wmf" ContentType="image/x-wmf"/>
  <Override PartName="/ppt/media/image17.wmf" ContentType="image/x-wmf"/>
  <Override PartName="/ppt/media/image16.wmf" ContentType="image/x-wmf"/>
  <Override PartName="/ppt/media/image13.jpeg" ContentType="image/jpeg"/>
  <Override PartName="/ppt/media/image14.jpeg" ContentType="image/jpeg"/>
  <Override PartName="/ppt/media/image23.wmf" ContentType="image/x-wmf"/>
  <Override PartName="/ppt/media/image15.jpeg" ContentType="image/jpeg"/>
  <Override PartName="/ppt/media/image37.wmf" ContentType="image/x-wmf"/>
  <Override PartName="/ppt/media/image38.wmf" ContentType="image/x-wmf"/>
  <Override PartName="/ppt/media/image39.wmf" ContentType="image/x-wmf"/>
  <Override PartName="/ppt/media/image65.png" ContentType="image/png"/>
  <Override PartName="/ppt/media/image40.wmf" ContentType="image/x-wmf"/>
  <Override PartName="/ppt/media/image70.png" ContentType="image/png"/>
  <Override PartName="/ppt/media/image66.png" ContentType="image/png"/>
  <Override PartName="/ppt/media/image41.wmf" ContentType="image/x-wmf"/>
  <Override PartName="/ppt/media/image71.png" ContentType="image/png"/>
  <Override PartName="/ppt/media/image67.png" ContentType="image/png"/>
  <Override PartName="/ppt/media/image42.wmf" ContentType="image/x-wmf"/>
  <Override PartName="/ppt/media/image72.png" ContentType="image/png"/>
  <Override PartName="/ppt/media/image68.png" ContentType="image/png"/>
  <Override PartName="/ppt/media/image43.wmf" ContentType="image/x-wmf"/>
  <Override PartName="/ppt/media/image73.png" ContentType="image/png"/>
  <Override PartName="/ppt/media/image69.png" ContentType="image/png"/>
  <Override PartName="/ppt/media/image44.wmf" ContentType="image/x-wmf"/>
  <Override PartName="/ppt/media/image74.png" ContentType="image/png"/>
  <Override PartName="/ppt/media/image45.wmf" ContentType="image/x-wmf"/>
  <Override PartName="/ppt/media/image50.png" ContentType="image/png"/>
  <Override PartName="/ppt/media/image75.png" ContentType="image/png"/>
  <Override PartName="/ppt/media/image46.wmf" ContentType="image/x-wmf"/>
  <Override PartName="/ppt/media/image49.wmf" ContentType="image/x-wmf"/>
  <Override PartName="/ppt/media/image76.png" ContentType="image/png"/>
  <Override PartName="/ppt/media/image51.wmf" ContentType="image/x-wmf"/>
  <Override PartName="/ppt/media/image77.png" ContentType="image/png"/>
  <Override PartName="/ppt/media/image52.wmf" ContentType="image/x-wmf"/>
  <Override PartName="/ppt/media/image78.png" ContentType="image/png"/>
  <Override PartName="/ppt/media/image53.wmf" ContentType="image/x-wm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176880"/>
            <a:ext cx="12190680" cy="6796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200" cy="500040"/>
          </a:xfrm>
          <a:prstGeom prst="rect">
            <a:avLst/>
          </a:prstGeom>
          <a:ln>
            <a:noFill/>
          </a:ln>
        </p:spPr>
      </p:pic>
      <p:pic>
        <p:nvPicPr>
          <p:cNvPr id="2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480" cy="74772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7" descr=""/>
          <p:cNvPicPr/>
          <p:nvPr/>
        </p:nvPicPr>
        <p:blipFill>
          <a:blip r:embed="rId4"/>
          <a:stretch/>
        </p:blipFill>
        <p:spPr>
          <a:xfrm>
            <a:off x="838080" y="703080"/>
            <a:ext cx="4656960" cy="1245240"/>
          </a:xfrm>
          <a:prstGeom prst="rect">
            <a:avLst/>
          </a:prstGeom>
          <a:ln>
            <a:noFill/>
          </a:ln>
        </p:spPr>
      </p:pic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edit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6176880"/>
            <a:ext cx="12190680" cy="6796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200" cy="500040"/>
          </a:xfrm>
          <a:prstGeom prst="rect">
            <a:avLst/>
          </a:prstGeom>
          <a:ln>
            <a:noFill/>
          </a:ln>
        </p:spPr>
      </p:pic>
      <p:pic>
        <p:nvPicPr>
          <p:cNvPr id="45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480" cy="747720"/>
          </a:xfrm>
          <a:prstGeom prst="rect">
            <a:avLst/>
          </a:prstGeom>
          <a:ln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176880"/>
            <a:ext cx="12190680" cy="6796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200" cy="500040"/>
          </a:xfrm>
          <a:prstGeom prst="rect">
            <a:avLst/>
          </a:prstGeom>
          <a:ln>
            <a:noFill/>
          </a:ln>
        </p:spPr>
      </p:pic>
      <p:pic>
        <p:nvPicPr>
          <p:cNvPr id="86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480" cy="74772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</a:t>
            </a:r>
            <a:r>
              <a:rPr b="0" lang="en-GB" sz="4400" spc="-1" strike="noStrike">
                <a:latin typeface="Arial"/>
              </a:rPr>
              <a:t>ic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te</a:t>
            </a:r>
            <a:r>
              <a:rPr b="0" lang="en-GB" sz="4400" spc="-1" strike="noStrike">
                <a:latin typeface="Arial"/>
              </a:rPr>
              <a:t>xt </a:t>
            </a:r>
            <a:r>
              <a:rPr b="0" lang="en-GB" sz="4400" spc="-1" strike="noStrike">
                <a:latin typeface="Arial"/>
              </a:rPr>
              <a:t>fo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6176880"/>
            <a:ext cx="12190680" cy="6796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200" cy="500040"/>
          </a:xfrm>
          <a:prstGeom prst="rect">
            <a:avLst/>
          </a:prstGeom>
          <a:ln>
            <a:noFill/>
          </a:ln>
        </p:spPr>
      </p:pic>
      <p:pic>
        <p:nvPicPr>
          <p:cNvPr id="127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480" cy="747720"/>
          </a:xfrm>
          <a:prstGeom prst="rect">
            <a:avLst/>
          </a:prstGeom>
          <a:ln>
            <a:noFill/>
          </a:ln>
        </p:spPr>
      </p:pic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k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t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x</a:t>
            </a:r>
            <a:r>
              <a:rPr b="0" lang="en-GB" sz="1800" spc="-1" strike="noStrike">
                <a:latin typeface="Arial"/>
              </a:rPr>
              <a:t>t </a:t>
            </a:r>
            <a:r>
              <a:rPr b="0" lang="en-GB" sz="1800" spc="-1" strike="noStrike">
                <a:latin typeface="Arial"/>
              </a:rPr>
              <a:t>f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6176880"/>
            <a:ext cx="12190680" cy="67968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Picture 9" descr=""/>
          <p:cNvPicPr/>
          <p:nvPr/>
        </p:nvPicPr>
        <p:blipFill>
          <a:blip r:embed="rId2"/>
          <a:stretch/>
        </p:blipFill>
        <p:spPr>
          <a:xfrm>
            <a:off x="11111040" y="6266520"/>
            <a:ext cx="484200" cy="500040"/>
          </a:xfrm>
          <a:prstGeom prst="rect">
            <a:avLst/>
          </a:prstGeom>
          <a:ln>
            <a:noFill/>
          </a:ln>
        </p:spPr>
      </p:pic>
      <p:pic>
        <p:nvPicPr>
          <p:cNvPr id="168" name="Picture 3" descr=""/>
          <p:cNvPicPr/>
          <p:nvPr/>
        </p:nvPicPr>
        <p:blipFill>
          <a:blip r:embed="rId3"/>
          <a:srcRect l="26693" t="44406" r="0" b="0"/>
          <a:stretch/>
        </p:blipFill>
        <p:spPr>
          <a:xfrm>
            <a:off x="0" y="0"/>
            <a:ext cx="960480" cy="747720"/>
          </a:xfrm>
          <a:prstGeom prst="rect">
            <a:avLst/>
          </a:prstGeom>
          <a:ln>
            <a:noFill/>
          </a:ln>
        </p:spPr>
      </p:pic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slideLayout" Target="../slideLayouts/slideLayout4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slideLayout" Target="../slideLayouts/slideLayout4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4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slideLayout" Target="../slideLayouts/slideLayout4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slideLayout" Target="../slideLayouts/slideLayout4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slideLayout" Target="../slideLayouts/slideLayout4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slideLayout" Target="../slideLayouts/slideLayout4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slideLayout" Target="../slideLayouts/slideLayout4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4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4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slideLayout" Target="../slideLayouts/slideLayout4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Relationship Id="rId4" Type="http://schemas.openxmlformats.org/officeDocument/2006/relationships/image" Target="../media/image50.png"/><Relationship Id="rId5" Type="http://schemas.openxmlformats.org/officeDocument/2006/relationships/image" Target="../media/image51.wmf"/><Relationship Id="rId6" Type="http://schemas.openxmlformats.org/officeDocument/2006/relationships/image" Target="../media/image52.wmf"/><Relationship Id="rId7" Type="http://schemas.openxmlformats.org/officeDocument/2006/relationships/slideLayout" Target="../slideLayouts/slideLayout4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image" Target="../media/image57.wmf"/><Relationship Id="rId6" Type="http://schemas.openxmlformats.org/officeDocument/2006/relationships/slideLayout" Target="../slideLayouts/slideLayout4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4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my.library.com/user/(%5b%5e/&#8221;%5d*)$&#8221;)" TargetMode="External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4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hyperlink" Target="http://my.library.com/user/(%5b%5e/&#8221;%5d*)$&#8221;)" TargetMode="External"/><Relationship Id="rId5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4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4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4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slideLayout" Target="../slideLayouts/slideLayout4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4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slideLayout" Target="../slideLayouts/slideLayout4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5.wmf"/><Relationship Id="rId2" Type="http://schemas.openxmlformats.org/officeDocument/2006/relationships/image" Target="../media/image96.wmf"/><Relationship Id="rId3" Type="http://schemas.openxmlformats.org/officeDocument/2006/relationships/image" Target="../media/image97.png"/><Relationship Id="rId4" Type="http://schemas.openxmlformats.org/officeDocument/2006/relationships/image" Target="../media/image98.wmf"/><Relationship Id="rId5" Type="http://schemas.openxmlformats.org/officeDocument/2006/relationships/image" Target="../media/image99.wmf"/><Relationship Id="rId6" Type="http://schemas.openxmlformats.org/officeDocument/2006/relationships/slideLayout" Target="../slideLayouts/slideLayout4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image" Target="../media/image101.wmf"/><Relationship Id="rId3" Type="http://schemas.openxmlformats.org/officeDocument/2006/relationships/image" Target="../media/image102.png"/><Relationship Id="rId4" Type="http://schemas.openxmlformats.org/officeDocument/2006/relationships/image" Target="../media/image103.wmf"/><Relationship Id="rId5" Type="http://schemas.openxmlformats.org/officeDocument/2006/relationships/image" Target="../media/image104.wmf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slideLayout" Target="../slideLayouts/slideLayout4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07.wmf"/><Relationship Id="rId2" Type="http://schemas.openxmlformats.org/officeDocument/2006/relationships/image" Target="../media/image108.wmf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975320" y="4385520"/>
            <a:ext cx="94244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b="1" lang="en-GB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Behaviour Driven Development :</a:t>
            </a:r>
            <a:br/>
            <a:r>
              <a:rPr b="1" lang="en-GB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theGardener roots</a:t>
            </a:r>
            <a:endParaRPr b="0" lang="en-GB" sz="4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12190680" cy="61923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 | 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ED3FE1C-39DA-4760-AC91-6AF85B430CF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3086640" y="1267920"/>
            <a:ext cx="6973200" cy="460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0" y="0"/>
            <a:ext cx="12190680" cy="61923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 | Executable Documentation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10AD776-BBF8-4FE8-A157-0B8277015A3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3121200" y="1267920"/>
            <a:ext cx="8071560" cy="460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B994AC2-34DF-4997-963D-94766261368E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6444360" y="2286720"/>
            <a:ext cx="2175840" cy="2177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7084440" y="2350800"/>
            <a:ext cx="937800" cy="1029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"/>
          <p:cNvSpPr/>
          <p:nvPr/>
        </p:nvSpPr>
        <p:spPr>
          <a:xfrm>
            <a:off x="6909840" y="3727440"/>
            <a:ext cx="1242720" cy="7369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"/>
          <p:cNvSpPr/>
          <p:nvPr/>
        </p:nvSpPr>
        <p:spPr>
          <a:xfrm>
            <a:off x="6909840" y="3727440"/>
            <a:ext cx="620640" cy="7369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7377480" y="3318120"/>
            <a:ext cx="305640" cy="1036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8"/>
          <p:cNvSpPr/>
          <p:nvPr/>
        </p:nvSpPr>
        <p:spPr>
          <a:xfrm>
            <a:off x="7443720" y="4030200"/>
            <a:ext cx="165240" cy="323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9"/>
          <p:cNvSpPr/>
          <p:nvPr/>
        </p:nvSpPr>
        <p:spPr>
          <a:xfrm>
            <a:off x="7377480" y="3542760"/>
            <a:ext cx="305640" cy="207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0"/>
          <p:cNvSpPr/>
          <p:nvPr/>
        </p:nvSpPr>
        <p:spPr>
          <a:xfrm>
            <a:off x="6879600" y="2752200"/>
            <a:ext cx="1300680" cy="8593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1"/>
          <p:cNvSpPr/>
          <p:nvPr/>
        </p:nvSpPr>
        <p:spPr>
          <a:xfrm>
            <a:off x="7531920" y="2752200"/>
            <a:ext cx="648720" cy="8593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2"/>
          <p:cNvSpPr/>
          <p:nvPr/>
        </p:nvSpPr>
        <p:spPr>
          <a:xfrm>
            <a:off x="7064280" y="2593800"/>
            <a:ext cx="929520" cy="700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3"/>
          <p:cNvSpPr/>
          <p:nvPr/>
        </p:nvSpPr>
        <p:spPr>
          <a:xfrm>
            <a:off x="7100640" y="2593800"/>
            <a:ext cx="869400" cy="716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4"/>
          <p:cNvSpPr/>
          <p:nvPr/>
        </p:nvSpPr>
        <p:spPr>
          <a:xfrm>
            <a:off x="7873200" y="3043080"/>
            <a:ext cx="109080" cy="207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5"/>
          <p:cNvSpPr/>
          <p:nvPr/>
        </p:nvSpPr>
        <p:spPr>
          <a:xfrm>
            <a:off x="7080480" y="3043080"/>
            <a:ext cx="109080" cy="207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6"/>
          <p:cNvSpPr/>
          <p:nvPr/>
        </p:nvSpPr>
        <p:spPr>
          <a:xfrm>
            <a:off x="7234920" y="3063240"/>
            <a:ext cx="592560" cy="223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7"/>
          <p:cNvSpPr/>
          <p:nvPr/>
        </p:nvSpPr>
        <p:spPr>
          <a:xfrm>
            <a:off x="7251120" y="3071160"/>
            <a:ext cx="251280" cy="201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8"/>
          <p:cNvSpPr/>
          <p:nvPr/>
        </p:nvSpPr>
        <p:spPr>
          <a:xfrm>
            <a:off x="7560000" y="3071160"/>
            <a:ext cx="249480" cy="201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9"/>
          <p:cNvSpPr/>
          <p:nvPr/>
        </p:nvSpPr>
        <p:spPr>
          <a:xfrm>
            <a:off x="7112520" y="3530880"/>
            <a:ext cx="417960" cy="8233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0"/>
          <p:cNvSpPr/>
          <p:nvPr/>
        </p:nvSpPr>
        <p:spPr>
          <a:xfrm>
            <a:off x="7531920" y="3530880"/>
            <a:ext cx="415800" cy="8233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1"/>
          <p:cNvSpPr/>
          <p:nvPr/>
        </p:nvSpPr>
        <p:spPr>
          <a:xfrm>
            <a:off x="3356640" y="4660920"/>
            <a:ext cx="217152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Product Owner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0" name="CustomShape 22"/>
          <p:cNvSpPr/>
          <p:nvPr/>
        </p:nvSpPr>
        <p:spPr>
          <a:xfrm>
            <a:off x="6449400" y="4660920"/>
            <a:ext cx="217152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1" name="CustomShape 23"/>
          <p:cNvSpPr/>
          <p:nvPr/>
        </p:nvSpPr>
        <p:spPr>
          <a:xfrm>
            <a:off x="7329240" y="3120840"/>
            <a:ext cx="398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4"/>
          <p:cNvSpPr/>
          <p:nvPr/>
        </p:nvSpPr>
        <p:spPr>
          <a:xfrm>
            <a:off x="7329240" y="3351600"/>
            <a:ext cx="400320" cy="1414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5"/>
          <p:cNvSpPr/>
          <p:nvPr/>
        </p:nvSpPr>
        <p:spPr>
          <a:xfrm>
            <a:off x="7376760" y="3119400"/>
            <a:ext cx="95400" cy="95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6"/>
          <p:cNvSpPr/>
          <p:nvPr/>
        </p:nvSpPr>
        <p:spPr>
          <a:xfrm>
            <a:off x="7586280" y="3119400"/>
            <a:ext cx="95400" cy="95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Picture 11" descr=""/>
          <p:cNvPicPr/>
          <p:nvPr/>
        </p:nvPicPr>
        <p:blipFill>
          <a:blip r:embed="rId1"/>
          <a:stretch/>
        </p:blipFill>
        <p:spPr>
          <a:xfrm>
            <a:off x="3300480" y="2304000"/>
            <a:ext cx="2104920" cy="21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94C1477-F55A-41F7-8853-DE7E097A7FF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5045040" y="1800360"/>
            <a:ext cx="1737000" cy="17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4"/>
          <p:cNvSpPr/>
          <p:nvPr/>
        </p:nvSpPr>
        <p:spPr>
          <a:xfrm>
            <a:off x="5048280" y="1798560"/>
            <a:ext cx="1733760" cy="17352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5"/>
          <p:cNvSpPr/>
          <p:nvPr/>
        </p:nvSpPr>
        <p:spPr>
          <a:xfrm>
            <a:off x="5419800" y="2944800"/>
            <a:ext cx="989280" cy="5889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6"/>
          <p:cNvSpPr/>
          <p:nvPr/>
        </p:nvSpPr>
        <p:spPr>
          <a:xfrm>
            <a:off x="6315120" y="3138480"/>
            <a:ext cx="93960" cy="2984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7"/>
          <p:cNvSpPr/>
          <p:nvPr/>
        </p:nvSpPr>
        <p:spPr>
          <a:xfrm>
            <a:off x="6134040" y="3003480"/>
            <a:ext cx="103320" cy="5018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8"/>
          <p:cNvSpPr/>
          <p:nvPr/>
        </p:nvSpPr>
        <p:spPr>
          <a:xfrm>
            <a:off x="5951520" y="2948040"/>
            <a:ext cx="108000" cy="5828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"/>
          <p:cNvSpPr/>
          <p:nvPr/>
        </p:nvSpPr>
        <p:spPr>
          <a:xfrm>
            <a:off x="5773680" y="2948040"/>
            <a:ext cx="103320" cy="5828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0"/>
          <p:cNvSpPr/>
          <p:nvPr/>
        </p:nvSpPr>
        <p:spPr>
          <a:xfrm>
            <a:off x="5591160" y="3000240"/>
            <a:ext cx="104760" cy="5050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1"/>
          <p:cNvSpPr/>
          <p:nvPr/>
        </p:nvSpPr>
        <p:spPr>
          <a:xfrm>
            <a:off x="5419800" y="3141720"/>
            <a:ext cx="96840" cy="29376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2"/>
          <p:cNvSpPr/>
          <p:nvPr/>
        </p:nvSpPr>
        <p:spPr>
          <a:xfrm>
            <a:off x="5492880" y="3078000"/>
            <a:ext cx="843120" cy="1080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3"/>
          <p:cNvSpPr/>
          <p:nvPr/>
        </p:nvSpPr>
        <p:spPr>
          <a:xfrm>
            <a:off x="5423040" y="3260880"/>
            <a:ext cx="982800" cy="1033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4"/>
          <p:cNvSpPr/>
          <p:nvPr/>
        </p:nvSpPr>
        <p:spPr>
          <a:xfrm>
            <a:off x="5524560" y="3441600"/>
            <a:ext cx="781200" cy="9216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5"/>
          <p:cNvSpPr/>
          <p:nvPr/>
        </p:nvSpPr>
        <p:spPr>
          <a:xfrm>
            <a:off x="6315120" y="3138480"/>
            <a:ext cx="20880" cy="478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6"/>
          <p:cNvSpPr/>
          <p:nvPr/>
        </p:nvSpPr>
        <p:spPr>
          <a:xfrm>
            <a:off x="6315120" y="3260880"/>
            <a:ext cx="90720" cy="1033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7"/>
          <p:cNvSpPr/>
          <p:nvPr/>
        </p:nvSpPr>
        <p:spPr>
          <a:xfrm>
            <a:off x="6134040" y="3078000"/>
            <a:ext cx="103320" cy="108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8"/>
          <p:cNvSpPr/>
          <p:nvPr/>
        </p:nvSpPr>
        <p:spPr>
          <a:xfrm>
            <a:off x="6134040" y="3260880"/>
            <a:ext cx="103320" cy="103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9"/>
          <p:cNvSpPr/>
          <p:nvPr/>
        </p:nvSpPr>
        <p:spPr>
          <a:xfrm>
            <a:off x="6134040" y="3441600"/>
            <a:ext cx="103320" cy="637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0"/>
          <p:cNvSpPr/>
          <p:nvPr/>
        </p:nvSpPr>
        <p:spPr>
          <a:xfrm>
            <a:off x="5951520" y="3078000"/>
            <a:ext cx="108000" cy="108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1"/>
          <p:cNvSpPr/>
          <p:nvPr/>
        </p:nvSpPr>
        <p:spPr>
          <a:xfrm>
            <a:off x="5951520" y="3260880"/>
            <a:ext cx="108000" cy="103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2"/>
          <p:cNvSpPr/>
          <p:nvPr/>
        </p:nvSpPr>
        <p:spPr>
          <a:xfrm>
            <a:off x="5951520" y="3441600"/>
            <a:ext cx="108000" cy="889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23"/>
          <p:cNvSpPr/>
          <p:nvPr/>
        </p:nvSpPr>
        <p:spPr>
          <a:xfrm>
            <a:off x="5773680" y="3078000"/>
            <a:ext cx="103320" cy="108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4"/>
          <p:cNvSpPr/>
          <p:nvPr/>
        </p:nvSpPr>
        <p:spPr>
          <a:xfrm>
            <a:off x="5773680" y="3260880"/>
            <a:ext cx="103320" cy="103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5"/>
          <p:cNvSpPr/>
          <p:nvPr/>
        </p:nvSpPr>
        <p:spPr>
          <a:xfrm>
            <a:off x="5773680" y="3441600"/>
            <a:ext cx="103320" cy="889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6"/>
          <p:cNvSpPr/>
          <p:nvPr/>
        </p:nvSpPr>
        <p:spPr>
          <a:xfrm>
            <a:off x="5591160" y="3078000"/>
            <a:ext cx="104760" cy="108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7"/>
          <p:cNvSpPr/>
          <p:nvPr/>
        </p:nvSpPr>
        <p:spPr>
          <a:xfrm>
            <a:off x="5591160" y="3260880"/>
            <a:ext cx="104760" cy="103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8"/>
          <p:cNvSpPr/>
          <p:nvPr/>
        </p:nvSpPr>
        <p:spPr>
          <a:xfrm>
            <a:off x="5591160" y="3441600"/>
            <a:ext cx="104760" cy="637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9"/>
          <p:cNvSpPr/>
          <p:nvPr/>
        </p:nvSpPr>
        <p:spPr>
          <a:xfrm>
            <a:off x="5492880" y="3141720"/>
            <a:ext cx="24120" cy="446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0"/>
          <p:cNvSpPr/>
          <p:nvPr/>
        </p:nvSpPr>
        <p:spPr>
          <a:xfrm>
            <a:off x="5423040" y="3260880"/>
            <a:ext cx="93960" cy="1033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1"/>
          <p:cNvSpPr/>
          <p:nvPr/>
        </p:nvSpPr>
        <p:spPr>
          <a:xfrm>
            <a:off x="5792760" y="2619360"/>
            <a:ext cx="243000" cy="4874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2"/>
          <p:cNvSpPr/>
          <p:nvPr/>
        </p:nvSpPr>
        <p:spPr>
          <a:xfrm>
            <a:off x="5792760" y="2795760"/>
            <a:ext cx="243000" cy="1684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3"/>
          <p:cNvSpPr/>
          <p:nvPr/>
        </p:nvSpPr>
        <p:spPr>
          <a:xfrm>
            <a:off x="5396040" y="2168640"/>
            <a:ext cx="1038240" cy="684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4"/>
          <p:cNvSpPr/>
          <p:nvPr/>
        </p:nvSpPr>
        <p:spPr>
          <a:xfrm>
            <a:off x="5543640" y="2043000"/>
            <a:ext cx="741600" cy="5558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5"/>
          <p:cNvSpPr/>
          <p:nvPr/>
        </p:nvSpPr>
        <p:spPr>
          <a:xfrm>
            <a:off x="5589720" y="1933560"/>
            <a:ext cx="650880" cy="5810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6"/>
          <p:cNvSpPr/>
          <p:nvPr/>
        </p:nvSpPr>
        <p:spPr>
          <a:xfrm>
            <a:off x="5465880" y="2216160"/>
            <a:ext cx="898560" cy="3272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7"/>
          <p:cNvSpPr/>
          <p:nvPr/>
        </p:nvSpPr>
        <p:spPr>
          <a:xfrm>
            <a:off x="5616720" y="2251080"/>
            <a:ext cx="590760" cy="5684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8"/>
          <p:cNvSpPr/>
          <p:nvPr/>
        </p:nvSpPr>
        <p:spPr>
          <a:xfrm>
            <a:off x="5916600" y="2270160"/>
            <a:ext cx="362160" cy="5828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9"/>
          <p:cNvSpPr/>
          <p:nvPr/>
        </p:nvSpPr>
        <p:spPr>
          <a:xfrm>
            <a:off x="5718240" y="1989000"/>
            <a:ext cx="395280" cy="2206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40"/>
          <p:cNvSpPr/>
          <p:nvPr/>
        </p:nvSpPr>
        <p:spPr>
          <a:xfrm>
            <a:off x="5551560" y="2238480"/>
            <a:ext cx="696960" cy="3240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1"/>
          <p:cNvSpPr/>
          <p:nvPr/>
        </p:nvSpPr>
        <p:spPr>
          <a:xfrm>
            <a:off x="6188040" y="2400480"/>
            <a:ext cx="87480" cy="165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42"/>
          <p:cNvSpPr/>
          <p:nvPr/>
        </p:nvSpPr>
        <p:spPr>
          <a:xfrm>
            <a:off x="5556240" y="2400480"/>
            <a:ext cx="87480" cy="165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3"/>
          <p:cNvSpPr/>
          <p:nvPr/>
        </p:nvSpPr>
        <p:spPr>
          <a:xfrm>
            <a:off x="5554800" y="2995560"/>
            <a:ext cx="201600" cy="4953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44"/>
          <p:cNvSpPr/>
          <p:nvPr/>
        </p:nvSpPr>
        <p:spPr>
          <a:xfrm>
            <a:off x="6062760" y="2973240"/>
            <a:ext cx="243000" cy="5400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5"/>
          <p:cNvSpPr/>
          <p:nvPr/>
        </p:nvSpPr>
        <p:spPr>
          <a:xfrm>
            <a:off x="5634000" y="2884320"/>
            <a:ext cx="595440" cy="3844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46"/>
          <p:cNvSpPr/>
          <p:nvPr/>
        </p:nvSpPr>
        <p:spPr>
          <a:xfrm>
            <a:off x="5599080" y="2967120"/>
            <a:ext cx="611280" cy="3319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47"/>
          <p:cNvSpPr/>
          <p:nvPr/>
        </p:nvSpPr>
        <p:spPr>
          <a:xfrm>
            <a:off x="5607000" y="2422440"/>
            <a:ext cx="615960" cy="5065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48"/>
          <p:cNvSpPr/>
          <p:nvPr/>
        </p:nvSpPr>
        <p:spPr>
          <a:xfrm>
            <a:off x="5803920" y="2643120"/>
            <a:ext cx="222480" cy="14472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49"/>
          <p:cNvSpPr/>
          <p:nvPr/>
        </p:nvSpPr>
        <p:spPr>
          <a:xfrm>
            <a:off x="5675400" y="2413080"/>
            <a:ext cx="476280" cy="16056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0"/>
          <p:cNvSpPr/>
          <p:nvPr/>
        </p:nvSpPr>
        <p:spPr>
          <a:xfrm>
            <a:off x="4826160" y="3603600"/>
            <a:ext cx="217152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User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66" name="CustomShape 51"/>
          <p:cNvSpPr/>
          <p:nvPr/>
        </p:nvSpPr>
        <p:spPr>
          <a:xfrm>
            <a:off x="838080" y="1915200"/>
            <a:ext cx="2320200" cy="13536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52"/>
          <p:cNvSpPr/>
          <p:nvPr/>
        </p:nvSpPr>
        <p:spPr>
          <a:xfrm>
            <a:off x="838080" y="1996200"/>
            <a:ext cx="232020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8" name="Line 53"/>
          <p:cNvSpPr/>
          <p:nvPr/>
        </p:nvSpPr>
        <p:spPr>
          <a:xfrm>
            <a:off x="1282320" y="231084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9" name="CustomShape 54"/>
          <p:cNvSpPr/>
          <p:nvPr/>
        </p:nvSpPr>
        <p:spPr>
          <a:xfrm>
            <a:off x="838080" y="2537280"/>
            <a:ext cx="232092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Categories of books, popular categories by age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0" name="CustomShape 55"/>
          <p:cNvSpPr/>
          <p:nvPr/>
        </p:nvSpPr>
        <p:spPr>
          <a:xfrm>
            <a:off x="1352520" y="3811680"/>
            <a:ext cx="2320200" cy="13536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56"/>
          <p:cNvSpPr/>
          <p:nvPr/>
        </p:nvSpPr>
        <p:spPr>
          <a:xfrm>
            <a:off x="1352520" y="3892320"/>
            <a:ext cx="232020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2" name="Line 57"/>
          <p:cNvSpPr/>
          <p:nvPr/>
        </p:nvSpPr>
        <p:spPr>
          <a:xfrm>
            <a:off x="1796400" y="4206960"/>
            <a:ext cx="1433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3" name="CustomShape 58"/>
          <p:cNvSpPr/>
          <p:nvPr/>
        </p:nvSpPr>
        <p:spPr>
          <a:xfrm>
            <a:off x="1352520" y="4433400"/>
            <a:ext cx="232092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      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4" name="CustomShape 59"/>
          <p:cNvSpPr/>
          <p:nvPr/>
        </p:nvSpPr>
        <p:spPr>
          <a:xfrm>
            <a:off x="4326840" y="4444920"/>
            <a:ext cx="3169440" cy="15120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60"/>
          <p:cNvSpPr/>
          <p:nvPr/>
        </p:nvSpPr>
        <p:spPr>
          <a:xfrm>
            <a:off x="4326840" y="4525560"/>
            <a:ext cx="31694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6" name="Line 61"/>
          <p:cNvSpPr/>
          <p:nvPr/>
        </p:nvSpPr>
        <p:spPr>
          <a:xfrm>
            <a:off x="4933080" y="4840560"/>
            <a:ext cx="195768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7" name="CustomShape 62"/>
          <p:cNvSpPr/>
          <p:nvPr/>
        </p:nvSpPr>
        <p:spPr>
          <a:xfrm>
            <a:off x="4326840" y="5067000"/>
            <a:ext cx="317052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Provides books, textual search,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multi-criteria search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(category, popularity, availability ...)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8" name="CustomShape 63"/>
          <p:cNvSpPr/>
          <p:nvPr/>
        </p:nvSpPr>
        <p:spPr>
          <a:xfrm>
            <a:off x="8149320" y="3811680"/>
            <a:ext cx="2320200" cy="13536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64"/>
          <p:cNvSpPr/>
          <p:nvPr/>
        </p:nvSpPr>
        <p:spPr>
          <a:xfrm>
            <a:off x="8149320" y="3892320"/>
            <a:ext cx="232020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0" name="Line 65"/>
          <p:cNvSpPr/>
          <p:nvPr/>
        </p:nvSpPr>
        <p:spPr>
          <a:xfrm>
            <a:off x="8593200" y="42069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1" name="CustomShape 66"/>
          <p:cNvSpPr/>
          <p:nvPr/>
        </p:nvSpPr>
        <p:spPr>
          <a:xfrm>
            <a:off x="8149320" y="4433400"/>
            <a:ext cx="232092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Booking service,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Available books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82" name="CustomShape 67"/>
          <p:cNvSpPr/>
          <p:nvPr/>
        </p:nvSpPr>
        <p:spPr>
          <a:xfrm>
            <a:off x="8667720" y="1909080"/>
            <a:ext cx="2320200" cy="13536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68"/>
          <p:cNvSpPr/>
          <p:nvPr/>
        </p:nvSpPr>
        <p:spPr>
          <a:xfrm>
            <a:off x="8667720" y="1989720"/>
            <a:ext cx="232020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4" name="Line 69"/>
          <p:cNvSpPr/>
          <p:nvPr/>
        </p:nvSpPr>
        <p:spPr>
          <a:xfrm>
            <a:off x="9111960" y="2304360"/>
            <a:ext cx="14331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85" name="CustomShape 70"/>
          <p:cNvSpPr/>
          <p:nvPr/>
        </p:nvSpPr>
        <p:spPr>
          <a:xfrm>
            <a:off x="8667720" y="2530800"/>
            <a:ext cx="232092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Users, ages,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books already red...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86" name="CustomShape 71"/>
          <p:cNvSpPr/>
          <p:nvPr/>
        </p:nvSpPr>
        <p:spPr>
          <a:xfrm>
            <a:off x="5763240" y="2476800"/>
            <a:ext cx="254520" cy="1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72"/>
          <p:cNvSpPr/>
          <p:nvPr/>
        </p:nvSpPr>
        <p:spPr>
          <a:xfrm>
            <a:off x="5829480" y="2674080"/>
            <a:ext cx="178920" cy="62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73"/>
          <p:cNvSpPr/>
          <p:nvPr/>
        </p:nvSpPr>
        <p:spPr>
          <a:xfrm>
            <a:off x="5767560" y="2475360"/>
            <a:ext cx="60480" cy="60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74"/>
          <p:cNvSpPr/>
          <p:nvPr/>
        </p:nvSpPr>
        <p:spPr>
          <a:xfrm>
            <a:off x="6000480" y="2475360"/>
            <a:ext cx="60480" cy="60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8239CA7-4565-4D11-90A6-475625283CA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1926360" y="2006640"/>
            <a:ext cx="3169440" cy="15120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4"/>
          <p:cNvSpPr/>
          <p:nvPr/>
        </p:nvSpPr>
        <p:spPr>
          <a:xfrm>
            <a:off x="1926360" y="2087280"/>
            <a:ext cx="31694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5"/>
          <p:cNvSpPr/>
          <p:nvPr/>
        </p:nvSpPr>
        <p:spPr>
          <a:xfrm>
            <a:off x="1926360" y="20062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5" name="CustomShape 6"/>
          <p:cNvSpPr/>
          <p:nvPr/>
        </p:nvSpPr>
        <p:spPr>
          <a:xfrm>
            <a:off x="2019240" y="2006640"/>
            <a:ext cx="2998800" cy="15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6" name="CustomShape 7"/>
          <p:cNvSpPr/>
          <p:nvPr/>
        </p:nvSpPr>
        <p:spPr>
          <a:xfrm>
            <a:off x="6003000" y="3606840"/>
            <a:ext cx="3169440" cy="15120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8"/>
          <p:cNvSpPr/>
          <p:nvPr/>
        </p:nvSpPr>
        <p:spPr>
          <a:xfrm>
            <a:off x="6003000" y="3687480"/>
            <a:ext cx="31694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9"/>
          <p:cNvSpPr/>
          <p:nvPr/>
        </p:nvSpPr>
        <p:spPr>
          <a:xfrm>
            <a:off x="6003000" y="36064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99" name="CustomShape 10"/>
          <p:cNvSpPr/>
          <p:nvPr/>
        </p:nvSpPr>
        <p:spPr>
          <a:xfrm>
            <a:off x="6095880" y="3687480"/>
            <a:ext cx="2979720" cy="14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Acceptance criteria 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not read by the user</a:t>
            </a:r>
            <a:endParaRPr b="0" lang="en-GB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1f707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available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DB692A0-42A4-4A7C-A98A-1F2E4AF1C46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1926360" y="2921040"/>
            <a:ext cx="3169440" cy="15120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4"/>
          <p:cNvSpPr/>
          <p:nvPr/>
        </p:nvSpPr>
        <p:spPr>
          <a:xfrm>
            <a:off x="1926360" y="3001680"/>
            <a:ext cx="31694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5" name="CustomShape 6"/>
          <p:cNvSpPr/>
          <p:nvPr/>
        </p:nvSpPr>
        <p:spPr>
          <a:xfrm>
            <a:off x="2019240" y="2921040"/>
            <a:ext cx="2998800" cy="15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Suggestions must be appropriate to the age of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6" name="CustomShape 7"/>
          <p:cNvSpPr/>
          <p:nvPr/>
        </p:nvSpPr>
        <p:spPr>
          <a:xfrm>
            <a:off x="6003000" y="3778200"/>
            <a:ext cx="3169440" cy="15120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8"/>
          <p:cNvSpPr/>
          <p:nvPr/>
        </p:nvSpPr>
        <p:spPr>
          <a:xfrm>
            <a:off x="6003000" y="3858840"/>
            <a:ext cx="31694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09" name="CustomShape 10"/>
          <p:cNvSpPr/>
          <p:nvPr/>
        </p:nvSpPr>
        <p:spPr>
          <a:xfrm>
            <a:off x="6095880" y="3858840"/>
            <a:ext cx="2979720" cy="14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For a better discovery, the books must come from 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0" name="CustomShape 1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11" name="CustomShape 12"/>
          <p:cNvSpPr/>
          <p:nvPr/>
        </p:nvSpPr>
        <p:spPr>
          <a:xfrm>
            <a:off x="838080" y="1449720"/>
            <a:ext cx="75423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412" name="Picture 11" descr=""/>
          <p:cNvPicPr/>
          <p:nvPr/>
        </p:nvPicPr>
        <p:blipFill>
          <a:blip r:embed="rId1"/>
          <a:stretch/>
        </p:blipFill>
        <p:spPr>
          <a:xfrm>
            <a:off x="10800000" y="325080"/>
            <a:ext cx="925560" cy="94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User Story to be implemented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DAB7EBC-BE0D-475C-953E-A54D499AB88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1926360" y="2921040"/>
            <a:ext cx="3169440" cy="15120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4"/>
          <p:cNvSpPr/>
          <p:nvPr/>
        </p:nvSpPr>
        <p:spPr>
          <a:xfrm>
            <a:off x="1926360" y="3001680"/>
            <a:ext cx="31694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5"/>
          <p:cNvSpPr/>
          <p:nvPr/>
        </p:nvSpPr>
        <p:spPr>
          <a:xfrm>
            <a:off x="1926360" y="292068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18" name="CustomShape 6"/>
          <p:cNvSpPr/>
          <p:nvPr/>
        </p:nvSpPr>
        <p:spPr>
          <a:xfrm>
            <a:off x="2019240" y="2921040"/>
            <a:ext cx="2998800" cy="15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Focus on how to recover books, forgets that the book must be unread by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9" name="CustomShape 7"/>
          <p:cNvSpPr/>
          <p:nvPr/>
        </p:nvSpPr>
        <p:spPr>
          <a:xfrm>
            <a:off x="6003000" y="3778200"/>
            <a:ext cx="3169440" cy="15120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8"/>
          <p:cNvSpPr/>
          <p:nvPr/>
        </p:nvSpPr>
        <p:spPr>
          <a:xfrm>
            <a:off x="6003000" y="3858840"/>
            <a:ext cx="31694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Line 9"/>
          <p:cNvSpPr/>
          <p:nvPr/>
        </p:nvSpPr>
        <p:spPr>
          <a:xfrm>
            <a:off x="6003000" y="377784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422" name="CustomShape 10"/>
          <p:cNvSpPr/>
          <p:nvPr/>
        </p:nvSpPr>
        <p:spPr>
          <a:xfrm>
            <a:off x="6095880" y="3858840"/>
            <a:ext cx="2979720" cy="14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simplest way : research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the popularity of 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3" name="CustomShape 11"/>
          <p:cNvSpPr/>
          <p:nvPr/>
        </p:nvSpPr>
        <p:spPr>
          <a:xfrm>
            <a:off x="838080" y="1449720"/>
            <a:ext cx="75423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f7079"/>
                </a:solidFill>
                <a:latin typeface="Calibri"/>
                <a:ea typeface="DejaVu Sans"/>
              </a:rPr>
              <a:t>As a user of the library, I wish to book suggestions to make discoveries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24" name="CustomShape 12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3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4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5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6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7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8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9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0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1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2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3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4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5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6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27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8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9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0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43" name="CustomShape 31"/>
          <p:cNvSpPr/>
          <p:nvPr/>
        </p:nvSpPr>
        <p:spPr>
          <a:xfrm>
            <a:off x="11189160" y="83520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2"/>
          <p:cNvSpPr/>
          <p:nvPr/>
        </p:nvSpPr>
        <p:spPr>
          <a:xfrm>
            <a:off x="11146680" y="69876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3"/>
          <p:cNvSpPr/>
          <p:nvPr/>
        </p:nvSpPr>
        <p:spPr>
          <a:xfrm>
            <a:off x="11306880" y="69876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D677532-222C-4AE1-A233-EF3BD903231A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911520" y="1508400"/>
            <a:ext cx="7367400" cy="1696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we ask for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the suggestions are popular and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available books adapted to the age of the user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0" name="CustomShape 5"/>
          <p:cNvSpPr/>
          <p:nvPr/>
        </p:nvSpPr>
        <p:spPr>
          <a:xfrm>
            <a:off x="7848720" y="4305240"/>
            <a:ext cx="3385440" cy="675360"/>
          </a:xfrm>
          <a:prstGeom prst="wedgeRectCallout">
            <a:avLst>
              <a:gd name="adj1" fmla="val 22475"/>
              <a:gd name="adj2" fmla="val 685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example!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51" name="Picture 11" descr=""/>
          <p:cNvPicPr/>
          <p:nvPr/>
        </p:nvPicPr>
        <p:blipFill>
          <a:blip r:embed="rId1"/>
          <a:stretch/>
        </p:blipFill>
        <p:spPr>
          <a:xfrm>
            <a:off x="10800360" y="325080"/>
            <a:ext cx="925560" cy="94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63D4615-6CDB-4424-8530-8F90C77F797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924120" y="1197720"/>
            <a:ext cx="7426800" cy="4944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userId | Tim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age    | 4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http://my.library.com/category?popular=true&amp;age=4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categoryId | categoryName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http://my.library.com/search?categories=cat1,cat2,cat3&amp;available=true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http://my.library.com/user/Tim/books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cat2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3" name="Picture 11" descr=""/>
          <p:cNvPicPr/>
          <p:nvPr/>
        </p:nvPicPr>
        <p:blipFill>
          <a:blip r:embed="rId1"/>
          <a:stretch/>
        </p:blipFill>
        <p:spPr>
          <a:xfrm>
            <a:off x="1004436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474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5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6"/>
          <p:cNvSpPr/>
          <p:nvPr/>
        </p:nvSpPr>
        <p:spPr>
          <a:xfrm>
            <a:off x="6552000" y="5328000"/>
            <a:ext cx="413172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9" name="CustomShape 27"/>
          <p:cNvSpPr/>
          <p:nvPr/>
        </p:nvSpPr>
        <p:spPr>
          <a:xfrm>
            <a:off x="6486840" y="1781640"/>
            <a:ext cx="413172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Too technical, I don’t understand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0" name="CustomShape 28"/>
          <p:cNvSpPr/>
          <p:nvPr/>
        </p:nvSpPr>
        <p:spPr>
          <a:xfrm>
            <a:off x="6571800" y="4356000"/>
            <a:ext cx="413172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Not linked to the 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1" name="CustomShape 29"/>
          <p:cNvSpPr/>
          <p:nvPr/>
        </p:nvSpPr>
        <p:spPr>
          <a:xfrm>
            <a:off x="6552000" y="3168000"/>
            <a:ext cx="413172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Non-speaking example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2" name="CustomShape 30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B8A094D-B16B-44C1-84B8-A5E7B03F2ED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924120" y="1197720"/>
            <a:ext cx="8002800" cy="469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5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6"/>
          <p:cNvSpPr/>
          <p:nvPr/>
        </p:nvSpPr>
        <p:spPr>
          <a:xfrm>
            <a:off x="6486480" y="1647720"/>
            <a:ext cx="413172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9" name="CustomShape 27"/>
          <p:cNvSpPr/>
          <p:nvPr/>
        </p:nvSpPr>
        <p:spPr>
          <a:xfrm>
            <a:off x="6486480" y="2626920"/>
            <a:ext cx="413172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0" name="CustomShape 28"/>
          <p:cNvSpPr/>
          <p:nvPr/>
        </p:nvSpPr>
        <p:spPr>
          <a:xfrm>
            <a:off x="6571440" y="4433400"/>
            <a:ext cx="413172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 : different categories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11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512" name="CustomShape 29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BDD : theGardener roots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38080" y="1544040"/>
            <a:ext cx="10514160" cy="44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Introduction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Full BDD example on a library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Improve the process with theGardener</a:t>
            </a:r>
            <a:endParaRPr b="0" lang="en-GB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404040"/>
                </a:solidFill>
                <a:latin typeface="Calibri"/>
                <a:ea typeface="DejaVu Sans"/>
              </a:rPr>
              <a:t>Conclusion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02D5060-CCA0-4FAA-B3D5-22812FAD80D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E595AAE-644A-4220-8C02-A3722335425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924120" y="1197720"/>
            <a:ext cx="7858800" cy="469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5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6"/>
          <p:cNvSpPr/>
          <p:nvPr/>
        </p:nvSpPr>
        <p:spPr>
          <a:xfrm>
            <a:off x="6486480" y="2626920"/>
            <a:ext cx="413172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39" name="CustomShape 27"/>
          <p:cNvSpPr/>
          <p:nvPr/>
        </p:nvSpPr>
        <p:spPr>
          <a:xfrm>
            <a:off x="7678800" y="5229360"/>
            <a:ext cx="3311640" cy="65952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Limit number of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0" name="CustomShape 28"/>
          <p:cNvSpPr/>
          <p:nvPr/>
        </p:nvSpPr>
        <p:spPr>
          <a:xfrm>
            <a:off x="3037680" y="4366800"/>
            <a:ext cx="491400" cy="286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1" name="CustomShape 29"/>
          <p:cNvSpPr/>
          <p:nvPr/>
        </p:nvSpPr>
        <p:spPr>
          <a:xfrm>
            <a:off x="1630800" y="5472360"/>
            <a:ext cx="5758920" cy="21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2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543" name="CustomShape 30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0FD8A3B-F681-4EC7-9111-B9EB4932F0D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924120" y="1197720"/>
            <a:ext cx="7858800" cy="469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  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66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6"/>
          <p:cNvSpPr/>
          <p:nvPr/>
        </p:nvSpPr>
        <p:spPr>
          <a:xfrm>
            <a:off x="6486480" y="2626920"/>
            <a:ext cx="413172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Missing : 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0" name="CustomShape 27"/>
          <p:cNvSpPr/>
          <p:nvPr/>
        </p:nvSpPr>
        <p:spPr>
          <a:xfrm>
            <a:off x="7678800" y="5229360"/>
            <a:ext cx="3311640" cy="65952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different 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1" name="CustomShape 28"/>
          <p:cNvSpPr/>
          <p:nvPr/>
        </p:nvSpPr>
        <p:spPr>
          <a:xfrm>
            <a:off x="1640520" y="3975480"/>
            <a:ext cx="5758920" cy="21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29"/>
          <p:cNvSpPr/>
          <p:nvPr/>
        </p:nvSpPr>
        <p:spPr>
          <a:xfrm>
            <a:off x="1296000" y="3672000"/>
            <a:ext cx="358920" cy="790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3" name="CustomShape 30"/>
          <p:cNvSpPr/>
          <p:nvPr/>
        </p:nvSpPr>
        <p:spPr>
          <a:xfrm>
            <a:off x="3037680" y="4366800"/>
            <a:ext cx="491400" cy="286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4" name="CustomShape 31"/>
          <p:cNvSpPr/>
          <p:nvPr/>
        </p:nvSpPr>
        <p:spPr>
          <a:xfrm>
            <a:off x="1613160" y="5256000"/>
            <a:ext cx="5758920" cy="21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5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576" name="CustomShape 32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F2F6E01-14B8-441E-AF93-D057C19019B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924120" y="1008000"/>
            <a:ext cx="8362800" cy="5038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provide book 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"cat1,cat2,cat3"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lv12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lv13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Bamby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3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3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 </a:t>
            </a:r>
            <a:r>
              <a:rPr b="0" lang="en-GB" sz="13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579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80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99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26"/>
          <p:cNvSpPr/>
          <p:nvPr/>
        </p:nvSpPr>
        <p:spPr>
          <a:xfrm>
            <a:off x="7016760" y="1991880"/>
            <a:ext cx="3560400" cy="82620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What are we testing ?</a:t>
            </a:r>
            <a:br/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Prefer several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3" name="CustomShape 27"/>
          <p:cNvSpPr/>
          <p:nvPr/>
        </p:nvSpPr>
        <p:spPr>
          <a:xfrm>
            <a:off x="2899440" y="4789080"/>
            <a:ext cx="491400" cy="286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“</a:t>
            </a:r>
            <a:r>
              <a:rPr b="0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2”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4" name="CustomShape 28"/>
          <p:cNvSpPr/>
          <p:nvPr/>
        </p:nvSpPr>
        <p:spPr>
          <a:xfrm>
            <a:off x="7678800" y="5229360"/>
            <a:ext cx="3311640" cy="659520"/>
          </a:xfrm>
          <a:prstGeom prst="rect">
            <a:avLst/>
          </a:prstGeom>
          <a:solidFill>
            <a:srgbClr val="ffd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1f7079"/>
                </a:solidFill>
                <a:latin typeface="Arial"/>
                <a:ea typeface="DejaVu Sans"/>
              </a:rPr>
              <a:t>Never read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5" name="CustomShape 29"/>
          <p:cNvSpPr/>
          <p:nvPr/>
        </p:nvSpPr>
        <p:spPr>
          <a:xfrm>
            <a:off x="1574280" y="5411520"/>
            <a:ext cx="5758920" cy="21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30"/>
          <p:cNvSpPr/>
          <p:nvPr/>
        </p:nvSpPr>
        <p:spPr>
          <a:xfrm>
            <a:off x="1368000" y="4248000"/>
            <a:ext cx="5758920" cy="57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31"/>
          <p:cNvSpPr/>
          <p:nvPr/>
        </p:nvSpPr>
        <p:spPr>
          <a:xfrm>
            <a:off x="1296000" y="3600000"/>
            <a:ext cx="5758920" cy="21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8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609" name="CustomShape 32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6EF40F7-4AA7-4648-A4E1-DABD17D84497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924120" y="1197720"/>
            <a:ext cx="8290800" cy="469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13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2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6"/>
          <p:cNvSpPr/>
          <p:nvPr/>
        </p:nvSpPr>
        <p:spPr>
          <a:xfrm>
            <a:off x="6943320" y="2238480"/>
            <a:ext cx="3311640" cy="65952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: nominal case  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=&gt; minimal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36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637" name="CustomShape 27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C76E569-3B87-40BE-86AD-98890E83B0A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924120" y="1197720"/>
            <a:ext cx="7930800" cy="469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“1"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40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41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60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6"/>
          <p:cNvSpPr/>
          <p:nvPr/>
        </p:nvSpPr>
        <p:spPr>
          <a:xfrm>
            <a:off x="6943320" y="2238480"/>
            <a:ext cx="3311640" cy="65952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4" name="CustomShape 27"/>
          <p:cNvSpPr/>
          <p:nvPr/>
        </p:nvSpPr>
        <p:spPr>
          <a:xfrm>
            <a:off x="4540320" y="5477040"/>
            <a:ext cx="3560400" cy="52092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Simplify it again 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5" name="CustomShape 28"/>
          <p:cNvSpPr/>
          <p:nvPr/>
        </p:nvSpPr>
        <p:spPr>
          <a:xfrm>
            <a:off x="2016000" y="1872000"/>
            <a:ext cx="3094920" cy="21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6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667" name="CustomShape 29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46C9783-0B15-4A76-838F-C85230C93899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69" name="CustomShape 2"/>
          <p:cNvSpPr/>
          <p:nvPr/>
        </p:nvSpPr>
        <p:spPr>
          <a:xfrm>
            <a:off x="924120" y="1197720"/>
            <a:ext cx="6332760" cy="2610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limit number of 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a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books are available in popular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adapted to his age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are proposed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among the previous books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70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1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90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26"/>
          <p:cNvSpPr/>
          <p:nvPr/>
        </p:nvSpPr>
        <p:spPr>
          <a:xfrm>
            <a:off x="2314440" y="3981600"/>
            <a:ext cx="3311640" cy="65952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2 : nominal case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94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695" name="CustomShape 27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E60E768-957C-4844-A9C9-C8C7AEC6304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697" name="CustomShape 2"/>
          <p:cNvSpPr/>
          <p:nvPr/>
        </p:nvSpPr>
        <p:spPr>
          <a:xfrm>
            <a:off x="924120" y="1197720"/>
            <a:ext cx="8218800" cy="462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never red the books that are suggested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available books for categories "cat1,cat3"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lv11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user has already booked the following books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"1"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98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99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18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26"/>
          <p:cNvSpPr/>
          <p:nvPr/>
        </p:nvSpPr>
        <p:spPr>
          <a:xfrm>
            <a:off x="6943320" y="2238480"/>
            <a:ext cx="3311640" cy="65952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3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2" name="CustomShape 27"/>
          <p:cNvSpPr/>
          <p:nvPr/>
        </p:nvSpPr>
        <p:spPr>
          <a:xfrm>
            <a:off x="7016760" y="4448160"/>
            <a:ext cx="3560400" cy="52092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3" name="CustomShape 28"/>
          <p:cNvSpPr/>
          <p:nvPr/>
        </p:nvSpPr>
        <p:spPr>
          <a:xfrm>
            <a:off x="2160000" y="1368000"/>
            <a:ext cx="5758920" cy="21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4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725" name="CustomShape 29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DC3CFA8-B6B1-40B9-88C0-8517867F366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27" name="CustomShape 2"/>
          <p:cNvSpPr/>
          <p:nvPr/>
        </p:nvSpPr>
        <p:spPr>
          <a:xfrm>
            <a:off x="924120" y="1197720"/>
            <a:ext cx="8362800" cy="462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suggested books come from different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"cat1,cat3”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        |                            |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lv31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28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29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48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26"/>
          <p:cNvSpPr/>
          <p:nvPr/>
        </p:nvSpPr>
        <p:spPr>
          <a:xfrm>
            <a:off x="6943320" y="2238480"/>
            <a:ext cx="3311640" cy="65952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4 : nominal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52" name="CustomShape 27"/>
          <p:cNvSpPr/>
          <p:nvPr/>
        </p:nvSpPr>
        <p:spPr>
          <a:xfrm>
            <a:off x="7016760" y="4448160"/>
            <a:ext cx="3560400" cy="52092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53" name="CustomShape 28"/>
          <p:cNvSpPr/>
          <p:nvPr/>
        </p:nvSpPr>
        <p:spPr>
          <a:xfrm>
            <a:off x="2160000" y="1512000"/>
            <a:ext cx="5758920" cy="21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4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755" name="CustomShape 29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05FD47B-BFF4-4AA5-9392-2B0392A7B5D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57" name="CustomShape 2"/>
          <p:cNvSpPr/>
          <p:nvPr/>
        </p:nvSpPr>
        <p:spPr>
          <a:xfrm>
            <a:off x="924120" y="1197720"/>
            <a:ext cx="8146800" cy="4249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if there is not enough suggestions,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can propose books from the same categories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he is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popular categories for this age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available books for categories "cat1,cat3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bookId  | title                      | categoryId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lv12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Pinocchio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     |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|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58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59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78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26"/>
          <p:cNvSpPr/>
          <p:nvPr/>
        </p:nvSpPr>
        <p:spPr>
          <a:xfrm>
            <a:off x="6943320" y="2238480"/>
            <a:ext cx="3311640" cy="65952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5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2" name="CustomShape 27"/>
          <p:cNvSpPr/>
          <p:nvPr/>
        </p:nvSpPr>
        <p:spPr>
          <a:xfrm>
            <a:off x="6984000" y="3960000"/>
            <a:ext cx="3560400" cy="520920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Roll out the algorithm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3" name="CustomShape 28"/>
          <p:cNvSpPr/>
          <p:nvPr/>
        </p:nvSpPr>
        <p:spPr>
          <a:xfrm>
            <a:off x="2088000" y="1512000"/>
            <a:ext cx="5758920" cy="430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4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785" name="CustomShape 29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C9C8A60-AC98-4605-A02C-9B9A5F774285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87" name="CustomShape 2"/>
          <p:cNvSpPr/>
          <p:nvPr/>
        </p:nvSpPr>
        <p:spPr>
          <a:xfrm>
            <a:off x="924120" y="1197720"/>
            <a:ext cx="6332760" cy="1877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unknown user, no suggestion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"Lise"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user is unknown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there is non suggestions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88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89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08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26"/>
          <p:cNvSpPr/>
          <p:nvPr/>
        </p:nvSpPr>
        <p:spPr>
          <a:xfrm>
            <a:off x="4924080" y="3909240"/>
            <a:ext cx="3311640" cy="65952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6 : limit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12" name="CustomShape 27"/>
          <p:cNvSpPr/>
          <p:nvPr/>
        </p:nvSpPr>
        <p:spPr>
          <a:xfrm>
            <a:off x="2160000" y="1512000"/>
            <a:ext cx="3094920" cy="214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3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814" name="CustomShape 28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Placeholder 3" descr=""/>
          <p:cNvPicPr/>
          <p:nvPr/>
        </p:nvPicPr>
        <p:blipFill>
          <a:blip r:embed="rId1"/>
          <a:srcRect l="0" t="6149" r="0" b="6149"/>
          <a:stretch/>
        </p:blipFill>
        <p:spPr>
          <a:xfrm>
            <a:off x="0" y="0"/>
            <a:ext cx="12190680" cy="618372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60920" y="5305320"/>
            <a:ext cx="87372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Goal : make you want to try or try the BDD again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BA35195-D075-41FE-A2D3-96B1D3B5C51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82EE8F5-4F51-4F02-B798-F1773030954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16" name="CustomShape 2"/>
          <p:cNvSpPr/>
          <p:nvPr/>
        </p:nvSpPr>
        <p:spPr>
          <a:xfrm>
            <a:off x="924120" y="1197720"/>
            <a:ext cx="6332760" cy="1877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one service on which the suggestion system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depends on is down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use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impossible to get information on the user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we ask for </a:t>
            </a:r>
            <a:r>
              <a:rPr b="0" lang="en-GB" sz="1400" spc="-1" strike="noStrike">
                <a:solidFill>
                  <a:srgbClr val="4472c4"/>
                </a:solidFill>
                <a:latin typeface="NSimSun"/>
                <a:ea typeface="NSimSun"/>
              </a:rPr>
              <a:t>"3" 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4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400" spc="-1" strike="noStrike">
                <a:solidFill>
                  <a:srgbClr val="595959"/>
                </a:solidFill>
                <a:latin typeface="NSimSun"/>
                <a:ea typeface="NSimSun"/>
              </a:rPr>
              <a:t> the system is temporary not available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17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8" name="CustomShape 4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19" name="CustomShape 5"/>
          <p:cNvSpPr/>
          <p:nvPr/>
        </p:nvSpPr>
        <p:spPr>
          <a:xfrm>
            <a:off x="4924080" y="3909240"/>
            <a:ext cx="3311640" cy="65952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7 : error case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20" name="CustomShape 6"/>
          <p:cNvSpPr/>
          <p:nvPr/>
        </p:nvSpPr>
        <p:spPr>
          <a:xfrm>
            <a:off x="2160000" y="1440000"/>
            <a:ext cx="4606920" cy="358920"/>
          </a:xfrm>
          <a:prstGeom prst="rect">
            <a:avLst/>
          </a:prstGeom>
          <a:solidFill>
            <a:srgbClr val="ffda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7"/>
          <p:cNvSpPr/>
          <p:nvPr/>
        </p:nvSpPr>
        <p:spPr>
          <a:xfrm>
            <a:off x="10797480" y="35676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8"/>
          <p:cNvSpPr/>
          <p:nvPr/>
        </p:nvSpPr>
        <p:spPr>
          <a:xfrm>
            <a:off x="11064960" y="38376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9"/>
          <p:cNvSpPr/>
          <p:nvPr/>
        </p:nvSpPr>
        <p:spPr>
          <a:xfrm>
            <a:off x="10992240" y="95904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10"/>
          <p:cNvSpPr/>
          <p:nvPr/>
        </p:nvSpPr>
        <p:spPr>
          <a:xfrm>
            <a:off x="10992240" y="95904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11"/>
          <p:cNvSpPr/>
          <p:nvPr/>
        </p:nvSpPr>
        <p:spPr>
          <a:xfrm>
            <a:off x="11187720" y="78804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12"/>
          <p:cNvSpPr/>
          <p:nvPr/>
        </p:nvSpPr>
        <p:spPr>
          <a:xfrm>
            <a:off x="11215080" y="108576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13"/>
          <p:cNvSpPr/>
          <p:nvPr/>
        </p:nvSpPr>
        <p:spPr>
          <a:xfrm>
            <a:off x="11187720" y="88200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4"/>
          <p:cNvSpPr/>
          <p:nvPr/>
        </p:nvSpPr>
        <p:spPr>
          <a:xfrm>
            <a:off x="10979640" y="55152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15"/>
          <p:cNvSpPr/>
          <p:nvPr/>
        </p:nvSpPr>
        <p:spPr>
          <a:xfrm>
            <a:off x="11252160" y="55152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16"/>
          <p:cNvSpPr/>
          <p:nvPr/>
        </p:nvSpPr>
        <p:spPr>
          <a:xfrm>
            <a:off x="11056680" y="48528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7"/>
          <p:cNvSpPr/>
          <p:nvPr/>
        </p:nvSpPr>
        <p:spPr>
          <a:xfrm>
            <a:off x="11071800" y="48528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8"/>
          <p:cNvSpPr/>
          <p:nvPr/>
        </p:nvSpPr>
        <p:spPr>
          <a:xfrm>
            <a:off x="11394720" y="67320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19"/>
          <p:cNvSpPr/>
          <p:nvPr/>
        </p:nvSpPr>
        <p:spPr>
          <a:xfrm>
            <a:off x="11063520" y="67320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20"/>
          <p:cNvSpPr/>
          <p:nvPr/>
        </p:nvSpPr>
        <p:spPr>
          <a:xfrm>
            <a:off x="11127960" y="68148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21"/>
          <p:cNvSpPr/>
          <p:nvPr/>
        </p:nvSpPr>
        <p:spPr>
          <a:xfrm>
            <a:off x="11134800" y="68472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22"/>
          <p:cNvSpPr/>
          <p:nvPr/>
        </p:nvSpPr>
        <p:spPr>
          <a:xfrm>
            <a:off x="11264040" y="68472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23"/>
          <p:cNvSpPr/>
          <p:nvPr/>
        </p:nvSpPr>
        <p:spPr>
          <a:xfrm>
            <a:off x="11076840" y="87696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24"/>
          <p:cNvSpPr/>
          <p:nvPr/>
        </p:nvSpPr>
        <p:spPr>
          <a:xfrm>
            <a:off x="11252160" y="87696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25"/>
          <p:cNvSpPr/>
          <p:nvPr/>
        </p:nvSpPr>
        <p:spPr>
          <a:xfrm>
            <a:off x="11197080" y="82800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26"/>
          <p:cNvSpPr/>
          <p:nvPr/>
        </p:nvSpPr>
        <p:spPr>
          <a:xfrm>
            <a:off x="11154600" y="69156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27"/>
          <p:cNvSpPr/>
          <p:nvPr/>
        </p:nvSpPr>
        <p:spPr>
          <a:xfrm>
            <a:off x="11314800" y="69156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2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843" name="CustomShape 28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721AB51-CF20-4D7F-B200-B4615B92C2A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924120" y="1197720"/>
            <a:ext cx="7027560" cy="4944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suggested suggestions are popular, available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and adapted to the age of the user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field  | value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userId | Tim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age    | 4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http://my.library.com/category?popular=true&amp;age=4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categoryId | categoryName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books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http://my.library.com/search?categories=cat1,cat2,cat3&amp;available=true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b11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b21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cat3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books from http://my.library.com/user/Tim/books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b11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Peter Pan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cat1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|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we call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http://localhost:9998/suggestions?userId=Tim&amp;maxResults=3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http code is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"200"</a:t>
            </a:r>
            <a:br/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bookId | bookTitle                 | categoryId 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b21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about farm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cat2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br/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b31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The tortoise and the hare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846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47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66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26"/>
          <p:cNvSpPr/>
          <p:nvPr/>
        </p:nvSpPr>
        <p:spPr>
          <a:xfrm>
            <a:off x="6983280" y="2808000"/>
            <a:ext cx="3311640" cy="659520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Scenario 1 technichal version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870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  <p:sp>
        <p:nvSpPr>
          <p:cNvPr id="871" name="CustomShape 27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Write scenarios in collaboration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3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600B28B-CB50-424E-9E07-C53C03AE97A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74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75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94" name="CustomShape 23"/>
          <p:cNvSpPr/>
          <p:nvPr/>
        </p:nvSpPr>
        <p:spPr>
          <a:xfrm>
            <a:off x="4174200" y="1393560"/>
            <a:ext cx="3169440" cy="15120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24"/>
          <p:cNvSpPr/>
          <p:nvPr/>
        </p:nvSpPr>
        <p:spPr>
          <a:xfrm>
            <a:off x="4174200" y="1474200"/>
            <a:ext cx="31694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Line 25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897" name="CustomShape 26"/>
          <p:cNvSpPr/>
          <p:nvPr/>
        </p:nvSpPr>
        <p:spPr>
          <a:xfrm>
            <a:off x="4267080" y="1393560"/>
            <a:ext cx="2998800" cy="15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98" name="CustomShape 27"/>
          <p:cNvSpPr/>
          <p:nvPr/>
        </p:nvSpPr>
        <p:spPr>
          <a:xfrm>
            <a:off x="628560" y="324972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CustomShape 28"/>
          <p:cNvSpPr/>
          <p:nvPr/>
        </p:nvSpPr>
        <p:spPr>
          <a:xfrm>
            <a:off x="628560" y="331452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00" name="Line 29"/>
          <p:cNvSpPr/>
          <p:nvPr/>
        </p:nvSpPr>
        <p:spPr>
          <a:xfrm>
            <a:off x="98568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01" name="CustomShape 30"/>
          <p:cNvSpPr/>
          <p:nvPr/>
        </p:nvSpPr>
        <p:spPr>
          <a:xfrm>
            <a:off x="3695760" y="324972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31"/>
          <p:cNvSpPr/>
          <p:nvPr/>
        </p:nvSpPr>
        <p:spPr>
          <a:xfrm>
            <a:off x="3695760" y="331452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03" name="Line 32"/>
          <p:cNvSpPr/>
          <p:nvPr/>
        </p:nvSpPr>
        <p:spPr>
          <a:xfrm>
            <a:off x="4052520" y="3567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04" name="CustomShape 33"/>
          <p:cNvSpPr/>
          <p:nvPr/>
        </p:nvSpPr>
        <p:spPr>
          <a:xfrm>
            <a:off x="1934640" y="401004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34"/>
          <p:cNvSpPr/>
          <p:nvPr/>
        </p:nvSpPr>
        <p:spPr>
          <a:xfrm>
            <a:off x="1934640" y="407484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06" name="Line 35"/>
          <p:cNvSpPr/>
          <p:nvPr/>
        </p:nvSpPr>
        <p:spPr>
          <a:xfrm>
            <a:off x="22914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07" name="CustomShape 36"/>
          <p:cNvSpPr/>
          <p:nvPr/>
        </p:nvSpPr>
        <p:spPr>
          <a:xfrm>
            <a:off x="5223240" y="401004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CustomShape 37"/>
          <p:cNvSpPr/>
          <p:nvPr/>
        </p:nvSpPr>
        <p:spPr>
          <a:xfrm>
            <a:off x="5223240" y="407484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09" name="Line 38"/>
          <p:cNvSpPr/>
          <p:nvPr/>
        </p:nvSpPr>
        <p:spPr>
          <a:xfrm>
            <a:off x="5580000" y="4327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0" name="CustomShape 39"/>
          <p:cNvSpPr/>
          <p:nvPr/>
        </p:nvSpPr>
        <p:spPr>
          <a:xfrm>
            <a:off x="3787200" y="480672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40"/>
          <p:cNvSpPr/>
          <p:nvPr/>
        </p:nvSpPr>
        <p:spPr>
          <a:xfrm>
            <a:off x="3787200" y="487152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4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12" name="Line 41"/>
          <p:cNvSpPr/>
          <p:nvPr/>
        </p:nvSpPr>
        <p:spPr>
          <a:xfrm>
            <a:off x="41439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3" name="CustomShape 42"/>
          <p:cNvSpPr/>
          <p:nvPr/>
        </p:nvSpPr>
        <p:spPr>
          <a:xfrm>
            <a:off x="6854040" y="480672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43"/>
          <p:cNvSpPr/>
          <p:nvPr/>
        </p:nvSpPr>
        <p:spPr>
          <a:xfrm>
            <a:off x="6854040" y="487152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15" name="Line 44"/>
          <p:cNvSpPr/>
          <p:nvPr/>
        </p:nvSpPr>
        <p:spPr>
          <a:xfrm>
            <a:off x="721116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6" name="CustomShape 45"/>
          <p:cNvSpPr/>
          <p:nvPr/>
        </p:nvSpPr>
        <p:spPr>
          <a:xfrm>
            <a:off x="9360000" y="403200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46"/>
          <p:cNvSpPr/>
          <p:nvPr/>
        </p:nvSpPr>
        <p:spPr>
          <a:xfrm>
            <a:off x="9360000" y="409680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18" name="Line 47"/>
          <p:cNvSpPr/>
          <p:nvPr/>
        </p:nvSpPr>
        <p:spPr>
          <a:xfrm>
            <a:off x="9716760" y="4349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19" name="CustomShape 48"/>
          <p:cNvSpPr/>
          <p:nvPr/>
        </p:nvSpPr>
        <p:spPr>
          <a:xfrm>
            <a:off x="819000" y="480672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49"/>
          <p:cNvSpPr/>
          <p:nvPr/>
        </p:nvSpPr>
        <p:spPr>
          <a:xfrm>
            <a:off x="819000" y="487152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1" name="Line 50"/>
          <p:cNvSpPr/>
          <p:nvPr/>
        </p:nvSpPr>
        <p:spPr>
          <a:xfrm>
            <a:off x="1176120" y="51246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22" name="CustomShape 51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52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53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54"/>
          <p:cNvSpPr/>
          <p:nvPr/>
        </p:nvSpPr>
        <p:spPr>
          <a:xfrm>
            <a:off x="9504000" y="507852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55"/>
          <p:cNvSpPr/>
          <p:nvPr/>
        </p:nvSpPr>
        <p:spPr>
          <a:xfrm>
            <a:off x="9504000" y="514332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27" name="Line 56"/>
          <p:cNvSpPr/>
          <p:nvPr/>
        </p:nvSpPr>
        <p:spPr>
          <a:xfrm>
            <a:off x="9861120" y="5396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28" name="CustomShape 57"/>
          <p:cNvSpPr/>
          <p:nvPr/>
        </p:nvSpPr>
        <p:spPr>
          <a:xfrm>
            <a:off x="1944000" y="540000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58"/>
          <p:cNvSpPr/>
          <p:nvPr/>
        </p:nvSpPr>
        <p:spPr>
          <a:xfrm>
            <a:off x="1944000" y="546480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30" name="Line 59"/>
          <p:cNvSpPr/>
          <p:nvPr/>
        </p:nvSpPr>
        <p:spPr>
          <a:xfrm>
            <a:off x="2300760" y="5717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931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Organize scenarios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33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2695703-A3F6-4318-9F95-4E1DC0DB255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34" name="CustomShape 3"/>
          <p:cNvSpPr/>
          <p:nvPr/>
        </p:nvSpPr>
        <p:spPr>
          <a:xfrm>
            <a:off x="100868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35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53" name="CustomShape 22"/>
          <p:cNvSpPr/>
          <p:nvPr/>
        </p:nvSpPr>
        <p:spPr>
          <a:xfrm>
            <a:off x="4174200" y="1393560"/>
            <a:ext cx="3169440" cy="15120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23"/>
          <p:cNvSpPr/>
          <p:nvPr/>
        </p:nvSpPr>
        <p:spPr>
          <a:xfrm>
            <a:off x="4174200" y="1474200"/>
            <a:ext cx="316944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Line 24"/>
          <p:cNvSpPr/>
          <p:nvPr/>
        </p:nvSpPr>
        <p:spPr>
          <a:xfrm>
            <a:off x="4174200" y="1393200"/>
            <a:ext cx="317052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56" name="CustomShape 25"/>
          <p:cNvSpPr/>
          <p:nvPr/>
        </p:nvSpPr>
        <p:spPr>
          <a:xfrm>
            <a:off x="4267080" y="1393560"/>
            <a:ext cx="2998800" cy="15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As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a user of the library,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</a:t>
            </a: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wish to 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book suggestions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to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Verdana"/>
              </a:rPr>
              <a:t> make discoveries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7" name="CustomShape 26"/>
          <p:cNvSpPr/>
          <p:nvPr/>
        </p:nvSpPr>
        <p:spPr>
          <a:xfrm>
            <a:off x="2952720" y="551520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27"/>
          <p:cNvSpPr/>
          <p:nvPr/>
        </p:nvSpPr>
        <p:spPr>
          <a:xfrm>
            <a:off x="2952720" y="558000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59" name="Line 28"/>
          <p:cNvSpPr/>
          <p:nvPr/>
        </p:nvSpPr>
        <p:spPr>
          <a:xfrm>
            <a:off x="3309480" y="58330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60" name="CustomShape 29"/>
          <p:cNvSpPr/>
          <p:nvPr/>
        </p:nvSpPr>
        <p:spPr>
          <a:xfrm>
            <a:off x="2913840" y="361332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30"/>
          <p:cNvSpPr/>
          <p:nvPr/>
        </p:nvSpPr>
        <p:spPr>
          <a:xfrm>
            <a:off x="2913840" y="367812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0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62" name="Line 31"/>
          <p:cNvSpPr/>
          <p:nvPr/>
        </p:nvSpPr>
        <p:spPr>
          <a:xfrm>
            <a:off x="3270960" y="3931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63" name="CustomShape 32"/>
          <p:cNvSpPr/>
          <p:nvPr/>
        </p:nvSpPr>
        <p:spPr>
          <a:xfrm>
            <a:off x="6168960" y="421056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33"/>
          <p:cNvSpPr/>
          <p:nvPr/>
        </p:nvSpPr>
        <p:spPr>
          <a:xfrm>
            <a:off x="6168960" y="427536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5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65" name="Line 34"/>
          <p:cNvSpPr/>
          <p:nvPr/>
        </p:nvSpPr>
        <p:spPr>
          <a:xfrm>
            <a:off x="6526080" y="452844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66" name="CustomShape 35"/>
          <p:cNvSpPr/>
          <p:nvPr/>
        </p:nvSpPr>
        <p:spPr>
          <a:xfrm>
            <a:off x="9247680" y="557424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36"/>
          <p:cNvSpPr/>
          <p:nvPr/>
        </p:nvSpPr>
        <p:spPr>
          <a:xfrm>
            <a:off x="9247680" y="563904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68" name="Line 37"/>
          <p:cNvSpPr/>
          <p:nvPr/>
        </p:nvSpPr>
        <p:spPr>
          <a:xfrm>
            <a:off x="9604440" y="58921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69" name="CustomShape 38"/>
          <p:cNvSpPr/>
          <p:nvPr/>
        </p:nvSpPr>
        <p:spPr>
          <a:xfrm>
            <a:off x="6410160" y="447300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39"/>
          <p:cNvSpPr/>
          <p:nvPr/>
        </p:nvSpPr>
        <p:spPr>
          <a:xfrm>
            <a:off x="6410160" y="453780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6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1" name="Line 40"/>
          <p:cNvSpPr/>
          <p:nvPr/>
        </p:nvSpPr>
        <p:spPr>
          <a:xfrm>
            <a:off x="6767280" y="4790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72" name="CustomShape 41"/>
          <p:cNvSpPr/>
          <p:nvPr/>
        </p:nvSpPr>
        <p:spPr>
          <a:xfrm>
            <a:off x="9247680" y="420804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42"/>
          <p:cNvSpPr/>
          <p:nvPr/>
        </p:nvSpPr>
        <p:spPr>
          <a:xfrm>
            <a:off x="9247680" y="427320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7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4" name="Line 43"/>
          <p:cNvSpPr/>
          <p:nvPr/>
        </p:nvSpPr>
        <p:spPr>
          <a:xfrm>
            <a:off x="9604440" y="45259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75" name="CustomShape 44"/>
          <p:cNvSpPr/>
          <p:nvPr/>
        </p:nvSpPr>
        <p:spPr>
          <a:xfrm>
            <a:off x="2952720" y="421632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45"/>
          <p:cNvSpPr/>
          <p:nvPr/>
        </p:nvSpPr>
        <p:spPr>
          <a:xfrm>
            <a:off x="2952720" y="428148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7" name="Line 46"/>
          <p:cNvSpPr/>
          <p:nvPr/>
        </p:nvSpPr>
        <p:spPr>
          <a:xfrm>
            <a:off x="3309480" y="45342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78" name="CustomShape 47"/>
          <p:cNvSpPr/>
          <p:nvPr/>
        </p:nvSpPr>
        <p:spPr>
          <a:xfrm>
            <a:off x="2697120" y="3106440"/>
            <a:ext cx="17636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@nominal_case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79" name="CustomShape 48"/>
          <p:cNvSpPr/>
          <p:nvPr/>
        </p:nvSpPr>
        <p:spPr>
          <a:xfrm>
            <a:off x="6011280" y="3119760"/>
            <a:ext cx="1519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@limit_case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0" name="CustomShape 49"/>
          <p:cNvSpPr/>
          <p:nvPr/>
        </p:nvSpPr>
        <p:spPr>
          <a:xfrm>
            <a:off x="8971200" y="3119760"/>
            <a:ext cx="1519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@error_case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1" name="CustomShape 50"/>
          <p:cNvSpPr/>
          <p:nvPr/>
        </p:nvSpPr>
        <p:spPr>
          <a:xfrm>
            <a:off x="970560" y="3476520"/>
            <a:ext cx="139788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@level_0_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high_level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2" name="CustomShape 51"/>
          <p:cNvSpPr/>
          <p:nvPr/>
        </p:nvSpPr>
        <p:spPr>
          <a:xfrm>
            <a:off x="941760" y="4156920"/>
            <a:ext cx="17636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@level_1_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specification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3" name="CustomShape 52"/>
          <p:cNvSpPr/>
          <p:nvPr/>
        </p:nvSpPr>
        <p:spPr>
          <a:xfrm>
            <a:off x="980280" y="5418360"/>
            <a:ext cx="12758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@level_2_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NSimSun"/>
                <a:ea typeface="NSimSun"/>
              </a:rPr>
              <a:t>technical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4" name="CustomShape 53"/>
          <p:cNvSpPr/>
          <p:nvPr/>
        </p:nvSpPr>
        <p:spPr>
          <a:xfrm>
            <a:off x="3193920" y="447264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CustomShape 54"/>
          <p:cNvSpPr/>
          <p:nvPr/>
        </p:nvSpPr>
        <p:spPr>
          <a:xfrm>
            <a:off x="3193920" y="453744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6" name="Line 55"/>
          <p:cNvSpPr/>
          <p:nvPr/>
        </p:nvSpPr>
        <p:spPr>
          <a:xfrm>
            <a:off x="3550680" y="479052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87" name="CustomShape 56"/>
          <p:cNvSpPr/>
          <p:nvPr/>
        </p:nvSpPr>
        <p:spPr>
          <a:xfrm>
            <a:off x="3452040" y="470988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57"/>
          <p:cNvSpPr/>
          <p:nvPr/>
        </p:nvSpPr>
        <p:spPr>
          <a:xfrm>
            <a:off x="3452040" y="477468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Scenario 3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89" name="Line 58"/>
          <p:cNvSpPr/>
          <p:nvPr/>
        </p:nvSpPr>
        <p:spPr>
          <a:xfrm>
            <a:off x="3808800" y="5027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990" name="CustomShape 59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60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61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3" name="Picture 11" descr=""/>
          <p:cNvPicPr/>
          <p:nvPr/>
        </p:nvPicPr>
        <p:blipFill>
          <a:blip r:embed="rId1"/>
          <a:stretch/>
        </p:blipFill>
        <p:spPr>
          <a:xfrm>
            <a:off x="10044720" y="325080"/>
            <a:ext cx="925560" cy="94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Without specification by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95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B9FA8EA-CCAC-49C7-8D84-3E833115ADE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96" name="CustomShape 3"/>
          <p:cNvSpPr/>
          <p:nvPr/>
        </p:nvSpPr>
        <p:spPr>
          <a:xfrm>
            <a:off x="1571400" y="3188160"/>
            <a:ext cx="21715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7" name="CustomShape 4"/>
          <p:cNvSpPr/>
          <p:nvPr/>
        </p:nvSpPr>
        <p:spPr>
          <a:xfrm>
            <a:off x="9240120" y="257940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8" name="CustomShape 5"/>
          <p:cNvSpPr/>
          <p:nvPr/>
        </p:nvSpPr>
        <p:spPr>
          <a:xfrm>
            <a:off x="8457480" y="4433400"/>
            <a:ext cx="1296720" cy="1298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6"/>
          <p:cNvSpPr/>
          <p:nvPr/>
        </p:nvSpPr>
        <p:spPr>
          <a:xfrm>
            <a:off x="8839440" y="4471560"/>
            <a:ext cx="558360" cy="6134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7"/>
          <p:cNvSpPr/>
          <p:nvPr/>
        </p:nvSpPr>
        <p:spPr>
          <a:xfrm>
            <a:off x="8735040" y="5292360"/>
            <a:ext cx="740520" cy="4388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8"/>
          <p:cNvSpPr/>
          <p:nvPr/>
        </p:nvSpPr>
        <p:spPr>
          <a:xfrm>
            <a:off x="8735040" y="5292360"/>
            <a:ext cx="369360" cy="4388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9"/>
          <p:cNvSpPr/>
          <p:nvPr/>
        </p:nvSpPr>
        <p:spPr>
          <a:xfrm>
            <a:off x="9014040" y="5048280"/>
            <a:ext cx="181800" cy="6170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10"/>
          <p:cNvSpPr/>
          <p:nvPr/>
        </p:nvSpPr>
        <p:spPr>
          <a:xfrm>
            <a:off x="9053280" y="5473080"/>
            <a:ext cx="97920" cy="1922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11"/>
          <p:cNvSpPr/>
          <p:nvPr/>
        </p:nvSpPr>
        <p:spPr>
          <a:xfrm>
            <a:off x="9014040" y="5182200"/>
            <a:ext cx="181800" cy="1231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12"/>
          <p:cNvSpPr/>
          <p:nvPr/>
        </p:nvSpPr>
        <p:spPr>
          <a:xfrm>
            <a:off x="8717400" y="4710960"/>
            <a:ext cx="775080" cy="511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3"/>
          <p:cNvSpPr/>
          <p:nvPr/>
        </p:nvSpPr>
        <p:spPr>
          <a:xfrm>
            <a:off x="9106200" y="4710960"/>
            <a:ext cx="386280" cy="511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4"/>
          <p:cNvSpPr/>
          <p:nvPr/>
        </p:nvSpPr>
        <p:spPr>
          <a:xfrm>
            <a:off x="8827200" y="4616280"/>
            <a:ext cx="553680" cy="417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5"/>
          <p:cNvSpPr/>
          <p:nvPr/>
        </p:nvSpPr>
        <p:spPr>
          <a:xfrm>
            <a:off x="8848800" y="4616280"/>
            <a:ext cx="517680" cy="4269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6"/>
          <p:cNvSpPr/>
          <p:nvPr/>
        </p:nvSpPr>
        <p:spPr>
          <a:xfrm>
            <a:off x="9309600" y="4884480"/>
            <a:ext cx="64440" cy="123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7"/>
          <p:cNvSpPr/>
          <p:nvPr/>
        </p:nvSpPr>
        <p:spPr>
          <a:xfrm>
            <a:off x="8836920" y="4884480"/>
            <a:ext cx="64440" cy="123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8"/>
          <p:cNvSpPr/>
          <p:nvPr/>
        </p:nvSpPr>
        <p:spPr>
          <a:xfrm>
            <a:off x="8929080" y="4896360"/>
            <a:ext cx="352800" cy="132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9"/>
          <p:cNvSpPr/>
          <p:nvPr/>
        </p:nvSpPr>
        <p:spPr>
          <a:xfrm>
            <a:off x="8938440" y="4901040"/>
            <a:ext cx="149400" cy="119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20"/>
          <p:cNvSpPr/>
          <p:nvPr/>
        </p:nvSpPr>
        <p:spPr>
          <a:xfrm>
            <a:off x="9122760" y="4901040"/>
            <a:ext cx="147960" cy="119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21"/>
          <p:cNvSpPr/>
          <p:nvPr/>
        </p:nvSpPr>
        <p:spPr>
          <a:xfrm>
            <a:off x="8856000" y="5175000"/>
            <a:ext cx="248760" cy="4903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22"/>
          <p:cNvSpPr/>
          <p:nvPr/>
        </p:nvSpPr>
        <p:spPr>
          <a:xfrm>
            <a:off x="9106200" y="5175000"/>
            <a:ext cx="247320" cy="4903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23"/>
          <p:cNvSpPr/>
          <p:nvPr/>
        </p:nvSpPr>
        <p:spPr>
          <a:xfrm>
            <a:off x="8672040" y="573048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17" name="CustomShape 24"/>
          <p:cNvSpPr/>
          <p:nvPr/>
        </p:nvSpPr>
        <p:spPr>
          <a:xfrm>
            <a:off x="1800000" y="3882960"/>
            <a:ext cx="1296720" cy="1298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25"/>
          <p:cNvSpPr/>
          <p:nvPr/>
        </p:nvSpPr>
        <p:spPr>
          <a:xfrm>
            <a:off x="2181960" y="3921120"/>
            <a:ext cx="558360" cy="6134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26"/>
          <p:cNvSpPr/>
          <p:nvPr/>
        </p:nvSpPr>
        <p:spPr>
          <a:xfrm>
            <a:off x="2077560" y="4741920"/>
            <a:ext cx="740520" cy="4388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27"/>
          <p:cNvSpPr/>
          <p:nvPr/>
        </p:nvSpPr>
        <p:spPr>
          <a:xfrm>
            <a:off x="2077560" y="4741920"/>
            <a:ext cx="369360" cy="4388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28"/>
          <p:cNvSpPr/>
          <p:nvPr/>
        </p:nvSpPr>
        <p:spPr>
          <a:xfrm>
            <a:off x="2356560" y="4497840"/>
            <a:ext cx="181800" cy="6170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29"/>
          <p:cNvSpPr/>
          <p:nvPr/>
        </p:nvSpPr>
        <p:spPr>
          <a:xfrm>
            <a:off x="2396160" y="4922640"/>
            <a:ext cx="97920" cy="1922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30"/>
          <p:cNvSpPr/>
          <p:nvPr/>
        </p:nvSpPr>
        <p:spPr>
          <a:xfrm>
            <a:off x="2356560" y="4631760"/>
            <a:ext cx="181800" cy="1231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31"/>
          <p:cNvSpPr/>
          <p:nvPr/>
        </p:nvSpPr>
        <p:spPr>
          <a:xfrm>
            <a:off x="2059920" y="4160520"/>
            <a:ext cx="775080" cy="511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32"/>
          <p:cNvSpPr/>
          <p:nvPr/>
        </p:nvSpPr>
        <p:spPr>
          <a:xfrm>
            <a:off x="2448720" y="4160520"/>
            <a:ext cx="386280" cy="511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33"/>
          <p:cNvSpPr/>
          <p:nvPr/>
        </p:nvSpPr>
        <p:spPr>
          <a:xfrm>
            <a:off x="2169720" y="4065840"/>
            <a:ext cx="553680" cy="4172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34"/>
          <p:cNvSpPr/>
          <p:nvPr/>
        </p:nvSpPr>
        <p:spPr>
          <a:xfrm>
            <a:off x="2191320" y="4065840"/>
            <a:ext cx="517680" cy="4269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35"/>
          <p:cNvSpPr/>
          <p:nvPr/>
        </p:nvSpPr>
        <p:spPr>
          <a:xfrm>
            <a:off x="2652120" y="4334040"/>
            <a:ext cx="64440" cy="123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36"/>
          <p:cNvSpPr/>
          <p:nvPr/>
        </p:nvSpPr>
        <p:spPr>
          <a:xfrm>
            <a:off x="2179440" y="4334040"/>
            <a:ext cx="64440" cy="123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37"/>
          <p:cNvSpPr/>
          <p:nvPr/>
        </p:nvSpPr>
        <p:spPr>
          <a:xfrm>
            <a:off x="2271600" y="4345920"/>
            <a:ext cx="352800" cy="132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38"/>
          <p:cNvSpPr/>
          <p:nvPr/>
        </p:nvSpPr>
        <p:spPr>
          <a:xfrm>
            <a:off x="2280960" y="4350600"/>
            <a:ext cx="149400" cy="1195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39"/>
          <p:cNvSpPr/>
          <p:nvPr/>
        </p:nvSpPr>
        <p:spPr>
          <a:xfrm>
            <a:off x="2465280" y="4350600"/>
            <a:ext cx="147960" cy="1195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40"/>
          <p:cNvSpPr/>
          <p:nvPr/>
        </p:nvSpPr>
        <p:spPr>
          <a:xfrm>
            <a:off x="2198520" y="4624560"/>
            <a:ext cx="248760" cy="4903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41"/>
          <p:cNvSpPr/>
          <p:nvPr/>
        </p:nvSpPr>
        <p:spPr>
          <a:xfrm>
            <a:off x="2448720" y="4624560"/>
            <a:ext cx="247320" cy="4903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42"/>
          <p:cNvSpPr/>
          <p:nvPr/>
        </p:nvSpPr>
        <p:spPr>
          <a:xfrm>
            <a:off x="2014560" y="518004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36" name="CustomShape 43"/>
          <p:cNvSpPr/>
          <p:nvPr/>
        </p:nvSpPr>
        <p:spPr>
          <a:xfrm>
            <a:off x="4205160" y="1612080"/>
            <a:ext cx="408420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44"/>
          <p:cNvSpPr/>
          <p:nvPr/>
        </p:nvSpPr>
        <p:spPr>
          <a:xfrm>
            <a:off x="4347000" y="1627560"/>
            <a:ext cx="3926880" cy="393228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45"/>
          <p:cNvSpPr/>
          <p:nvPr/>
        </p:nvSpPr>
        <p:spPr>
          <a:xfrm>
            <a:off x="4208040" y="3452400"/>
            <a:ext cx="293400" cy="17280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46"/>
          <p:cNvSpPr/>
          <p:nvPr/>
        </p:nvSpPr>
        <p:spPr>
          <a:xfrm>
            <a:off x="5446080" y="1199880"/>
            <a:ext cx="1801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0" name="CustomShape 47"/>
          <p:cNvSpPr/>
          <p:nvPr/>
        </p:nvSpPr>
        <p:spPr>
          <a:xfrm>
            <a:off x="7436160" y="1603080"/>
            <a:ext cx="16452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1" name="CustomShape 48"/>
          <p:cNvSpPr/>
          <p:nvPr/>
        </p:nvSpPr>
        <p:spPr>
          <a:xfrm>
            <a:off x="8184240" y="3342600"/>
            <a:ext cx="2340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2" name="CustomShape 49"/>
          <p:cNvSpPr/>
          <p:nvPr/>
        </p:nvSpPr>
        <p:spPr>
          <a:xfrm>
            <a:off x="6172560" y="5626800"/>
            <a:ext cx="2340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3" name="CustomShape 50"/>
          <p:cNvSpPr/>
          <p:nvPr/>
        </p:nvSpPr>
        <p:spPr>
          <a:xfrm>
            <a:off x="2652840" y="4825440"/>
            <a:ext cx="2340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4" name="CustomShape 51"/>
          <p:cNvSpPr/>
          <p:nvPr/>
        </p:nvSpPr>
        <p:spPr>
          <a:xfrm>
            <a:off x="9031320" y="5121000"/>
            <a:ext cx="167400" cy="58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52"/>
          <p:cNvSpPr/>
          <p:nvPr/>
        </p:nvSpPr>
        <p:spPr>
          <a:xfrm>
            <a:off x="8973360" y="4934880"/>
            <a:ext cx="56520" cy="56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53"/>
          <p:cNvSpPr/>
          <p:nvPr/>
        </p:nvSpPr>
        <p:spPr>
          <a:xfrm>
            <a:off x="9191520" y="4934880"/>
            <a:ext cx="56520" cy="56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54"/>
          <p:cNvSpPr/>
          <p:nvPr/>
        </p:nvSpPr>
        <p:spPr>
          <a:xfrm>
            <a:off x="2356200" y="4566240"/>
            <a:ext cx="167400" cy="58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55"/>
          <p:cNvSpPr/>
          <p:nvPr/>
        </p:nvSpPr>
        <p:spPr>
          <a:xfrm>
            <a:off x="2298240" y="4380120"/>
            <a:ext cx="56520" cy="56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56"/>
          <p:cNvSpPr/>
          <p:nvPr/>
        </p:nvSpPr>
        <p:spPr>
          <a:xfrm>
            <a:off x="2516400" y="4380120"/>
            <a:ext cx="56520" cy="565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57"/>
          <p:cNvSpPr/>
          <p:nvPr/>
        </p:nvSpPr>
        <p:spPr>
          <a:xfrm>
            <a:off x="609840" y="1371600"/>
            <a:ext cx="2943720" cy="934560"/>
          </a:xfrm>
          <a:prstGeom prst="wedgeRectCallout">
            <a:avLst>
              <a:gd name="adj1" fmla="val 39832"/>
              <a:gd name="adj2" fmla="val 79751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 should be linked to the user !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51" name="Picture 11" descr=""/>
          <p:cNvPicPr/>
          <p:nvPr/>
        </p:nvPicPr>
        <p:blipFill>
          <a:blip r:embed="rId1"/>
          <a:stretch/>
        </p:blipFill>
        <p:spPr>
          <a:xfrm>
            <a:off x="9072000" y="1334160"/>
            <a:ext cx="1296000" cy="1329840"/>
          </a:xfrm>
          <a:prstGeom prst="rect">
            <a:avLst/>
          </a:prstGeom>
          <a:ln>
            <a:noFill/>
          </a:ln>
        </p:spPr>
      </p:pic>
      <p:pic>
        <p:nvPicPr>
          <p:cNvPr id="1052" name="Picture 6" descr=""/>
          <p:cNvPicPr/>
          <p:nvPr/>
        </p:nvPicPr>
        <p:blipFill>
          <a:blip r:embed="rId2"/>
          <a:stretch/>
        </p:blipFill>
        <p:spPr>
          <a:xfrm>
            <a:off x="3540600" y="1800000"/>
            <a:ext cx="1427400" cy="145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Sprint roadmap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54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CCA59DC-3B48-4320-A808-6640D6AE00F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55" name="CustomShape 3"/>
          <p:cNvSpPr/>
          <p:nvPr/>
        </p:nvSpPr>
        <p:spPr>
          <a:xfrm>
            <a:off x="1571400" y="3188160"/>
            <a:ext cx="21715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6" name="CustomShape 4"/>
          <p:cNvSpPr/>
          <p:nvPr/>
        </p:nvSpPr>
        <p:spPr>
          <a:xfrm>
            <a:off x="4205160" y="1612080"/>
            <a:ext cx="4084200" cy="39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5"/>
          <p:cNvSpPr/>
          <p:nvPr/>
        </p:nvSpPr>
        <p:spPr>
          <a:xfrm>
            <a:off x="4347000" y="1627560"/>
            <a:ext cx="3926880" cy="393228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3960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6"/>
          <p:cNvSpPr/>
          <p:nvPr/>
        </p:nvSpPr>
        <p:spPr>
          <a:xfrm>
            <a:off x="4208040" y="3452400"/>
            <a:ext cx="293400" cy="17280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7"/>
          <p:cNvSpPr/>
          <p:nvPr/>
        </p:nvSpPr>
        <p:spPr>
          <a:xfrm>
            <a:off x="5446080" y="1199880"/>
            <a:ext cx="1801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0" name="CustomShape 8"/>
          <p:cNvSpPr/>
          <p:nvPr/>
        </p:nvSpPr>
        <p:spPr>
          <a:xfrm>
            <a:off x="7243200" y="1409040"/>
            <a:ext cx="16452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1" name="CustomShape 9"/>
          <p:cNvSpPr/>
          <p:nvPr/>
        </p:nvSpPr>
        <p:spPr>
          <a:xfrm>
            <a:off x="3636720" y="1753560"/>
            <a:ext cx="865440" cy="866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10"/>
          <p:cNvSpPr/>
          <p:nvPr/>
        </p:nvSpPr>
        <p:spPr>
          <a:xfrm>
            <a:off x="3891600" y="1779120"/>
            <a:ext cx="372240" cy="4093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11"/>
          <p:cNvSpPr/>
          <p:nvPr/>
        </p:nvSpPr>
        <p:spPr>
          <a:xfrm>
            <a:off x="3822120" y="2327040"/>
            <a:ext cx="493920" cy="2926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12"/>
          <p:cNvSpPr/>
          <p:nvPr/>
        </p:nvSpPr>
        <p:spPr>
          <a:xfrm>
            <a:off x="3822120" y="2327040"/>
            <a:ext cx="246240" cy="2926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13"/>
          <p:cNvSpPr/>
          <p:nvPr/>
        </p:nvSpPr>
        <p:spPr>
          <a:xfrm>
            <a:off x="4008240" y="2163960"/>
            <a:ext cx="120960" cy="4114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14"/>
          <p:cNvSpPr/>
          <p:nvPr/>
        </p:nvSpPr>
        <p:spPr>
          <a:xfrm>
            <a:off x="4034520" y="2447640"/>
            <a:ext cx="64800" cy="1278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15"/>
          <p:cNvSpPr/>
          <p:nvPr/>
        </p:nvSpPr>
        <p:spPr>
          <a:xfrm>
            <a:off x="4008240" y="2253600"/>
            <a:ext cx="120960" cy="81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16"/>
          <p:cNvSpPr/>
          <p:nvPr/>
        </p:nvSpPr>
        <p:spPr>
          <a:xfrm>
            <a:off x="3809880" y="1938600"/>
            <a:ext cx="516960" cy="341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17"/>
          <p:cNvSpPr/>
          <p:nvPr/>
        </p:nvSpPr>
        <p:spPr>
          <a:xfrm>
            <a:off x="4069800" y="1938600"/>
            <a:ext cx="257400" cy="341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18"/>
          <p:cNvSpPr/>
          <p:nvPr/>
        </p:nvSpPr>
        <p:spPr>
          <a:xfrm>
            <a:off x="3883680" y="1875600"/>
            <a:ext cx="369360" cy="2782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19"/>
          <p:cNvSpPr/>
          <p:nvPr/>
        </p:nvSpPr>
        <p:spPr>
          <a:xfrm>
            <a:off x="3897720" y="1875600"/>
            <a:ext cx="345240" cy="2844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20"/>
          <p:cNvSpPr/>
          <p:nvPr/>
        </p:nvSpPr>
        <p:spPr>
          <a:xfrm>
            <a:off x="4205520" y="2054520"/>
            <a:ext cx="42480" cy="81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21"/>
          <p:cNvSpPr/>
          <p:nvPr/>
        </p:nvSpPr>
        <p:spPr>
          <a:xfrm>
            <a:off x="3951360" y="2062440"/>
            <a:ext cx="235080" cy="88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22"/>
          <p:cNvSpPr/>
          <p:nvPr/>
        </p:nvSpPr>
        <p:spPr>
          <a:xfrm>
            <a:off x="3957840" y="2065680"/>
            <a:ext cx="99360" cy="792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23"/>
          <p:cNvSpPr/>
          <p:nvPr/>
        </p:nvSpPr>
        <p:spPr>
          <a:xfrm>
            <a:off x="4080960" y="2065680"/>
            <a:ext cx="98280" cy="792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24"/>
          <p:cNvSpPr/>
          <p:nvPr/>
        </p:nvSpPr>
        <p:spPr>
          <a:xfrm>
            <a:off x="3902760" y="2248560"/>
            <a:ext cx="165600" cy="3268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25"/>
          <p:cNvSpPr/>
          <p:nvPr/>
        </p:nvSpPr>
        <p:spPr>
          <a:xfrm>
            <a:off x="4069800" y="2248560"/>
            <a:ext cx="164880" cy="3268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26"/>
          <p:cNvSpPr/>
          <p:nvPr/>
        </p:nvSpPr>
        <p:spPr>
          <a:xfrm>
            <a:off x="2953080" y="241632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9" name="CustomShape 27"/>
          <p:cNvSpPr/>
          <p:nvPr/>
        </p:nvSpPr>
        <p:spPr>
          <a:xfrm>
            <a:off x="3625560" y="259560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80" name="CustomShape 28"/>
          <p:cNvSpPr/>
          <p:nvPr/>
        </p:nvSpPr>
        <p:spPr>
          <a:xfrm>
            <a:off x="10972440" y="1826280"/>
            <a:ext cx="865440" cy="866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29"/>
          <p:cNvSpPr/>
          <p:nvPr/>
        </p:nvSpPr>
        <p:spPr>
          <a:xfrm>
            <a:off x="11227320" y="1851840"/>
            <a:ext cx="372240" cy="4093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30"/>
          <p:cNvSpPr/>
          <p:nvPr/>
        </p:nvSpPr>
        <p:spPr>
          <a:xfrm>
            <a:off x="11157840" y="2399760"/>
            <a:ext cx="493920" cy="2926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31"/>
          <p:cNvSpPr/>
          <p:nvPr/>
        </p:nvSpPr>
        <p:spPr>
          <a:xfrm>
            <a:off x="11157840" y="2399760"/>
            <a:ext cx="246240" cy="2926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32"/>
          <p:cNvSpPr/>
          <p:nvPr/>
        </p:nvSpPr>
        <p:spPr>
          <a:xfrm>
            <a:off x="11343960" y="2237040"/>
            <a:ext cx="120960" cy="4114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33"/>
          <p:cNvSpPr/>
          <p:nvPr/>
        </p:nvSpPr>
        <p:spPr>
          <a:xfrm>
            <a:off x="11370240" y="2520360"/>
            <a:ext cx="64800" cy="1278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34"/>
          <p:cNvSpPr/>
          <p:nvPr/>
        </p:nvSpPr>
        <p:spPr>
          <a:xfrm>
            <a:off x="11343960" y="2326320"/>
            <a:ext cx="120960" cy="81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35"/>
          <p:cNvSpPr/>
          <p:nvPr/>
        </p:nvSpPr>
        <p:spPr>
          <a:xfrm>
            <a:off x="11145960" y="2011680"/>
            <a:ext cx="516960" cy="341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36"/>
          <p:cNvSpPr/>
          <p:nvPr/>
        </p:nvSpPr>
        <p:spPr>
          <a:xfrm>
            <a:off x="11405520" y="2011680"/>
            <a:ext cx="257400" cy="341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37"/>
          <p:cNvSpPr/>
          <p:nvPr/>
        </p:nvSpPr>
        <p:spPr>
          <a:xfrm>
            <a:off x="11219400" y="1948680"/>
            <a:ext cx="369360" cy="2782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38"/>
          <p:cNvSpPr/>
          <p:nvPr/>
        </p:nvSpPr>
        <p:spPr>
          <a:xfrm>
            <a:off x="11233800" y="1948680"/>
            <a:ext cx="345240" cy="2844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39"/>
          <p:cNvSpPr/>
          <p:nvPr/>
        </p:nvSpPr>
        <p:spPr>
          <a:xfrm>
            <a:off x="11541240" y="2127600"/>
            <a:ext cx="42480" cy="81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40"/>
          <p:cNvSpPr/>
          <p:nvPr/>
        </p:nvSpPr>
        <p:spPr>
          <a:xfrm>
            <a:off x="11287080" y="2135520"/>
            <a:ext cx="235080" cy="88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41"/>
          <p:cNvSpPr/>
          <p:nvPr/>
        </p:nvSpPr>
        <p:spPr>
          <a:xfrm>
            <a:off x="11293560" y="2138760"/>
            <a:ext cx="99360" cy="792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42"/>
          <p:cNvSpPr/>
          <p:nvPr/>
        </p:nvSpPr>
        <p:spPr>
          <a:xfrm>
            <a:off x="11416680" y="2138760"/>
            <a:ext cx="98280" cy="792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43"/>
          <p:cNvSpPr/>
          <p:nvPr/>
        </p:nvSpPr>
        <p:spPr>
          <a:xfrm>
            <a:off x="11238480" y="2321640"/>
            <a:ext cx="165600" cy="3268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44"/>
          <p:cNvSpPr/>
          <p:nvPr/>
        </p:nvSpPr>
        <p:spPr>
          <a:xfrm>
            <a:off x="11405520" y="2321640"/>
            <a:ext cx="164880" cy="3268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45"/>
          <p:cNvSpPr/>
          <p:nvPr/>
        </p:nvSpPr>
        <p:spPr>
          <a:xfrm>
            <a:off x="10288800" y="248940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8" name="CustomShape 46"/>
          <p:cNvSpPr/>
          <p:nvPr/>
        </p:nvSpPr>
        <p:spPr>
          <a:xfrm>
            <a:off x="10961280" y="266868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9" name="CustomShape 47"/>
          <p:cNvSpPr/>
          <p:nvPr/>
        </p:nvSpPr>
        <p:spPr>
          <a:xfrm>
            <a:off x="8644320" y="1961280"/>
            <a:ext cx="763920" cy="76500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48"/>
          <p:cNvSpPr/>
          <p:nvPr/>
        </p:nvSpPr>
        <p:spPr>
          <a:xfrm>
            <a:off x="8588520" y="2309760"/>
            <a:ext cx="117360" cy="6876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49"/>
          <p:cNvSpPr/>
          <p:nvPr/>
        </p:nvSpPr>
        <p:spPr>
          <a:xfrm>
            <a:off x="8581680" y="2032920"/>
            <a:ext cx="8888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2 or 3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hours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02" name="CustomShape 50"/>
          <p:cNvSpPr/>
          <p:nvPr/>
        </p:nvSpPr>
        <p:spPr>
          <a:xfrm>
            <a:off x="9370440" y="2146680"/>
            <a:ext cx="13053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03" name="CustomShape 51"/>
          <p:cNvSpPr/>
          <p:nvPr/>
        </p:nvSpPr>
        <p:spPr>
          <a:xfrm>
            <a:off x="5876280" y="3388320"/>
            <a:ext cx="8888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3 weeks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104" name="Picture 5" descr=""/>
          <p:cNvPicPr/>
          <p:nvPr/>
        </p:nvPicPr>
        <p:blipFill>
          <a:blip r:embed="rId1"/>
          <a:stretch/>
        </p:blipFill>
        <p:spPr>
          <a:xfrm>
            <a:off x="8649360" y="3898080"/>
            <a:ext cx="926640" cy="950040"/>
          </a:xfrm>
          <a:prstGeom prst="rect">
            <a:avLst/>
          </a:prstGeom>
          <a:ln>
            <a:noFill/>
          </a:ln>
        </p:spPr>
      </p:pic>
      <p:sp>
        <p:nvSpPr>
          <p:cNvPr id="1105" name="CustomShape 52"/>
          <p:cNvSpPr/>
          <p:nvPr/>
        </p:nvSpPr>
        <p:spPr>
          <a:xfrm>
            <a:off x="8604360" y="415656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06" name="CustomShape 53"/>
          <p:cNvSpPr/>
          <p:nvPr/>
        </p:nvSpPr>
        <p:spPr>
          <a:xfrm>
            <a:off x="2964240" y="3985200"/>
            <a:ext cx="865440" cy="866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54"/>
          <p:cNvSpPr/>
          <p:nvPr/>
        </p:nvSpPr>
        <p:spPr>
          <a:xfrm>
            <a:off x="3219120" y="4010760"/>
            <a:ext cx="372240" cy="4093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55"/>
          <p:cNvSpPr/>
          <p:nvPr/>
        </p:nvSpPr>
        <p:spPr>
          <a:xfrm>
            <a:off x="3149640" y="4558680"/>
            <a:ext cx="493920" cy="2926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56"/>
          <p:cNvSpPr/>
          <p:nvPr/>
        </p:nvSpPr>
        <p:spPr>
          <a:xfrm>
            <a:off x="3149640" y="4558680"/>
            <a:ext cx="246240" cy="2926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57"/>
          <p:cNvSpPr/>
          <p:nvPr/>
        </p:nvSpPr>
        <p:spPr>
          <a:xfrm>
            <a:off x="3335760" y="4395600"/>
            <a:ext cx="120960" cy="4114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58"/>
          <p:cNvSpPr/>
          <p:nvPr/>
        </p:nvSpPr>
        <p:spPr>
          <a:xfrm>
            <a:off x="3362040" y="4679280"/>
            <a:ext cx="64800" cy="1278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59"/>
          <p:cNvSpPr/>
          <p:nvPr/>
        </p:nvSpPr>
        <p:spPr>
          <a:xfrm>
            <a:off x="3335760" y="4485240"/>
            <a:ext cx="120960" cy="81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60"/>
          <p:cNvSpPr/>
          <p:nvPr/>
        </p:nvSpPr>
        <p:spPr>
          <a:xfrm>
            <a:off x="3137760" y="4170600"/>
            <a:ext cx="516960" cy="341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CustomShape 61"/>
          <p:cNvSpPr/>
          <p:nvPr/>
        </p:nvSpPr>
        <p:spPr>
          <a:xfrm>
            <a:off x="3397320" y="4170600"/>
            <a:ext cx="257400" cy="341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62"/>
          <p:cNvSpPr/>
          <p:nvPr/>
        </p:nvSpPr>
        <p:spPr>
          <a:xfrm>
            <a:off x="3211200" y="4107240"/>
            <a:ext cx="369360" cy="2782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63"/>
          <p:cNvSpPr/>
          <p:nvPr/>
        </p:nvSpPr>
        <p:spPr>
          <a:xfrm>
            <a:off x="3225600" y="4107240"/>
            <a:ext cx="345240" cy="2844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64"/>
          <p:cNvSpPr/>
          <p:nvPr/>
        </p:nvSpPr>
        <p:spPr>
          <a:xfrm>
            <a:off x="3533040" y="4286160"/>
            <a:ext cx="42480" cy="81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65"/>
          <p:cNvSpPr/>
          <p:nvPr/>
        </p:nvSpPr>
        <p:spPr>
          <a:xfrm>
            <a:off x="3217680" y="4286160"/>
            <a:ext cx="42480" cy="81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66"/>
          <p:cNvSpPr/>
          <p:nvPr/>
        </p:nvSpPr>
        <p:spPr>
          <a:xfrm>
            <a:off x="3278880" y="4294440"/>
            <a:ext cx="235080" cy="88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67"/>
          <p:cNvSpPr/>
          <p:nvPr/>
        </p:nvSpPr>
        <p:spPr>
          <a:xfrm>
            <a:off x="3285360" y="4297680"/>
            <a:ext cx="99360" cy="792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68"/>
          <p:cNvSpPr/>
          <p:nvPr/>
        </p:nvSpPr>
        <p:spPr>
          <a:xfrm>
            <a:off x="3408480" y="4297680"/>
            <a:ext cx="98280" cy="792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69"/>
          <p:cNvSpPr/>
          <p:nvPr/>
        </p:nvSpPr>
        <p:spPr>
          <a:xfrm>
            <a:off x="3230280" y="4480560"/>
            <a:ext cx="165600" cy="3268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70"/>
          <p:cNvSpPr/>
          <p:nvPr/>
        </p:nvSpPr>
        <p:spPr>
          <a:xfrm>
            <a:off x="3397320" y="4480560"/>
            <a:ext cx="164880" cy="3268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71"/>
          <p:cNvSpPr/>
          <p:nvPr/>
        </p:nvSpPr>
        <p:spPr>
          <a:xfrm>
            <a:off x="2953080" y="482760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25" name="CustomShape 72"/>
          <p:cNvSpPr/>
          <p:nvPr/>
        </p:nvSpPr>
        <p:spPr>
          <a:xfrm>
            <a:off x="8090640" y="4843080"/>
            <a:ext cx="865440" cy="866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73"/>
          <p:cNvSpPr/>
          <p:nvPr/>
        </p:nvSpPr>
        <p:spPr>
          <a:xfrm>
            <a:off x="8345520" y="4868640"/>
            <a:ext cx="372240" cy="4093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74"/>
          <p:cNvSpPr/>
          <p:nvPr/>
        </p:nvSpPr>
        <p:spPr>
          <a:xfrm>
            <a:off x="8275680" y="5416560"/>
            <a:ext cx="493920" cy="2926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75"/>
          <p:cNvSpPr/>
          <p:nvPr/>
        </p:nvSpPr>
        <p:spPr>
          <a:xfrm>
            <a:off x="8275680" y="5416560"/>
            <a:ext cx="246240" cy="2926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76"/>
          <p:cNvSpPr/>
          <p:nvPr/>
        </p:nvSpPr>
        <p:spPr>
          <a:xfrm>
            <a:off x="8462160" y="5253840"/>
            <a:ext cx="120960" cy="4114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77"/>
          <p:cNvSpPr/>
          <p:nvPr/>
        </p:nvSpPr>
        <p:spPr>
          <a:xfrm>
            <a:off x="8488440" y="5537160"/>
            <a:ext cx="64800" cy="1278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78"/>
          <p:cNvSpPr/>
          <p:nvPr/>
        </p:nvSpPr>
        <p:spPr>
          <a:xfrm>
            <a:off x="8462160" y="5343120"/>
            <a:ext cx="120960" cy="81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79"/>
          <p:cNvSpPr/>
          <p:nvPr/>
        </p:nvSpPr>
        <p:spPr>
          <a:xfrm>
            <a:off x="8263800" y="5028480"/>
            <a:ext cx="516960" cy="341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80"/>
          <p:cNvSpPr/>
          <p:nvPr/>
        </p:nvSpPr>
        <p:spPr>
          <a:xfrm>
            <a:off x="8523360" y="5028480"/>
            <a:ext cx="257400" cy="341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81"/>
          <p:cNvSpPr/>
          <p:nvPr/>
        </p:nvSpPr>
        <p:spPr>
          <a:xfrm>
            <a:off x="8337240" y="4965480"/>
            <a:ext cx="369360" cy="2782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82"/>
          <p:cNvSpPr/>
          <p:nvPr/>
        </p:nvSpPr>
        <p:spPr>
          <a:xfrm>
            <a:off x="8351640" y="4965480"/>
            <a:ext cx="345240" cy="2844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83"/>
          <p:cNvSpPr/>
          <p:nvPr/>
        </p:nvSpPr>
        <p:spPr>
          <a:xfrm>
            <a:off x="8659440" y="5144400"/>
            <a:ext cx="42480" cy="81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84"/>
          <p:cNvSpPr/>
          <p:nvPr/>
        </p:nvSpPr>
        <p:spPr>
          <a:xfrm>
            <a:off x="8343720" y="5144400"/>
            <a:ext cx="42480" cy="81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85"/>
          <p:cNvSpPr/>
          <p:nvPr/>
        </p:nvSpPr>
        <p:spPr>
          <a:xfrm>
            <a:off x="8405280" y="5152320"/>
            <a:ext cx="235080" cy="88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86"/>
          <p:cNvSpPr/>
          <p:nvPr/>
        </p:nvSpPr>
        <p:spPr>
          <a:xfrm>
            <a:off x="8411760" y="5155560"/>
            <a:ext cx="99360" cy="792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87"/>
          <p:cNvSpPr/>
          <p:nvPr/>
        </p:nvSpPr>
        <p:spPr>
          <a:xfrm>
            <a:off x="8534520" y="5155560"/>
            <a:ext cx="98280" cy="792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88"/>
          <p:cNvSpPr/>
          <p:nvPr/>
        </p:nvSpPr>
        <p:spPr>
          <a:xfrm>
            <a:off x="8356680" y="5338440"/>
            <a:ext cx="165600" cy="3268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89"/>
          <p:cNvSpPr/>
          <p:nvPr/>
        </p:nvSpPr>
        <p:spPr>
          <a:xfrm>
            <a:off x="8523360" y="5338440"/>
            <a:ext cx="164880" cy="3268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90"/>
          <p:cNvSpPr/>
          <p:nvPr/>
        </p:nvSpPr>
        <p:spPr>
          <a:xfrm>
            <a:off x="8079120" y="568548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44" name="Picture 374" descr=""/>
          <p:cNvPicPr/>
          <p:nvPr/>
        </p:nvPicPr>
        <p:blipFill>
          <a:blip r:embed="rId2"/>
          <a:stretch/>
        </p:blipFill>
        <p:spPr>
          <a:xfrm>
            <a:off x="6768720" y="5601960"/>
            <a:ext cx="926640" cy="950040"/>
          </a:xfrm>
          <a:prstGeom prst="rect">
            <a:avLst/>
          </a:prstGeom>
          <a:ln>
            <a:noFill/>
          </a:ln>
        </p:spPr>
      </p:pic>
      <p:sp>
        <p:nvSpPr>
          <p:cNvPr id="1145" name="CustomShape 91"/>
          <p:cNvSpPr/>
          <p:nvPr/>
        </p:nvSpPr>
        <p:spPr>
          <a:xfrm>
            <a:off x="6723360" y="586044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46" name="Picture 377" descr=""/>
          <p:cNvPicPr/>
          <p:nvPr/>
        </p:nvPicPr>
        <p:blipFill>
          <a:blip r:embed="rId3"/>
          <a:stretch/>
        </p:blipFill>
        <p:spPr>
          <a:xfrm>
            <a:off x="4033800" y="5227200"/>
            <a:ext cx="926640" cy="950040"/>
          </a:xfrm>
          <a:prstGeom prst="rect">
            <a:avLst/>
          </a:prstGeom>
          <a:ln>
            <a:noFill/>
          </a:ln>
        </p:spPr>
      </p:pic>
      <p:sp>
        <p:nvSpPr>
          <p:cNvPr id="1147" name="CustomShape 92"/>
          <p:cNvSpPr/>
          <p:nvPr/>
        </p:nvSpPr>
        <p:spPr>
          <a:xfrm>
            <a:off x="3988440" y="548568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48" name="CustomShape 93"/>
          <p:cNvSpPr/>
          <p:nvPr/>
        </p:nvSpPr>
        <p:spPr>
          <a:xfrm>
            <a:off x="4759560" y="5756040"/>
            <a:ext cx="1117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49" name="CustomShape 94"/>
          <p:cNvSpPr/>
          <p:nvPr/>
        </p:nvSpPr>
        <p:spPr>
          <a:xfrm>
            <a:off x="9145440" y="4967640"/>
            <a:ext cx="1117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@level_2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50" name="CustomShape 95"/>
          <p:cNvSpPr/>
          <p:nvPr/>
        </p:nvSpPr>
        <p:spPr>
          <a:xfrm>
            <a:off x="4015800" y="2196720"/>
            <a:ext cx="114120" cy="396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96"/>
          <p:cNvSpPr/>
          <p:nvPr/>
        </p:nvSpPr>
        <p:spPr>
          <a:xfrm>
            <a:off x="3976200" y="2069280"/>
            <a:ext cx="38160" cy="38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97"/>
          <p:cNvSpPr/>
          <p:nvPr/>
        </p:nvSpPr>
        <p:spPr>
          <a:xfrm>
            <a:off x="4125240" y="2069280"/>
            <a:ext cx="38160" cy="38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98"/>
          <p:cNvSpPr/>
          <p:nvPr/>
        </p:nvSpPr>
        <p:spPr>
          <a:xfrm>
            <a:off x="11345760" y="2281680"/>
            <a:ext cx="114120" cy="396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99"/>
          <p:cNvSpPr/>
          <p:nvPr/>
        </p:nvSpPr>
        <p:spPr>
          <a:xfrm>
            <a:off x="11306160" y="2154240"/>
            <a:ext cx="38160" cy="38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100"/>
          <p:cNvSpPr/>
          <p:nvPr/>
        </p:nvSpPr>
        <p:spPr>
          <a:xfrm>
            <a:off x="11455560" y="2154240"/>
            <a:ext cx="38160" cy="38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101"/>
          <p:cNvSpPr/>
          <p:nvPr/>
        </p:nvSpPr>
        <p:spPr>
          <a:xfrm>
            <a:off x="3337560" y="4444200"/>
            <a:ext cx="114120" cy="396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102"/>
          <p:cNvSpPr/>
          <p:nvPr/>
        </p:nvSpPr>
        <p:spPr>
          <a:xfrm>
            <a:off x="3297960" y="4316760"/>
            <a:ext cx="38160" cy="38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103"/>
          <p:cNvSpPr/>
          <p:nvPr/>
        </p:nvSpPr>
        <p:spPr>
          <a:xfrm>
            <a:off x="3447360" y="4316760"/>
            <a:ext cx="38160" cy="38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104"/>
          <p:cNvSpPr/>
          <p:nvPr/>
        </p:nvSpPr>
        <p:spPr>
          <a:xfrm>
            <a:off x="8466120" y="5306040"/>
            <a:ext cx="114120" cy="396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105"/>
          <p:cNvSpPr/>
          <p:nvPr/>
        </p:nvSpPr>
        <p:spPr>
          <a:xfrm>
            <a:off x="8426520" y="5178600"/>
            <a:ext cx="38160" cy="38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106"/>
          <p:cNvSpPr/>
          <p:nvPr/>
        </p:nvSpPr>
        <p:spPr>
          <a:xfrm>
            <a:off x="8575920" y="5178600"/>
            <a:ext cx="38160" cy="38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2" name="" descr=""/>
          <p:cNvPicPr/>
          <p:nvPr/>
        </p:nvPicPr>
        <p:blipFill>
          <a:blip r:embed="rId4"/>
          <a:stretch/>
        </p:blipFill>
        <p:spPr>
          <a:xfrm>
            <a:off x="8817840" y="2952000"/>
            <a:ext cx="2989440" cy="852480"/>
          </a:xfrm>
          <a:prstGeom prst="rect">
            <a:avLst/>
          </a:prstGeom>
          <a:ln>
            <a:noFill/>
          </a:ln>
        </p:spPr>
      </p:pic>
      <p:pic>
        <p:nvPicPr>
          <p:cNvPr id="1163" name="Picture 11" descr=""/>
          <p:cNvPicPr/>
          <p:nvPr/>
        </p:nvPicPr>
        <p:blipFill>
          <a:blip r:embed="rId5"/>
          <a:stretch/>
        </p:blipFill>
        <p:spPr>
          <a:xfrm>
            <a:off x="10352520" y="1656000"/>
            <a:ext cx="879480" cy="902520"/>
          </a:xfrm>
          <a:prstGeom prst="rect">
            <a:avLst/>
          </a:prstGeom>
          <a:ln>
            <a:noFill/>
          </a:ln>
        </p:spPr>
      </p:pic>
      <p:pic>
        <p:nvPicPr>
          <p:cNvPr id="1164" name="Picture 11" descr=""/>
          <p:cNvPicPr/>
          <p:nvPr/>
        </p:nvPicPr>
        <p:blipFill>
          <a:blip r:embed="rId6"/>
          <a:stretch/>
        </p:blipFill>
        <p:spPr>
          <a:xfrm>
            <a:off x="2995920" y="1584000"/>
            <a:ext cx="879480" cy="90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Development cycles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166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29670C3-491D-444C-93FC-9404E144F818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67" name="CustomShape 3"/>
          <p:cNvSpPr/>
          <p:nvPr/>
        </p:nvSpPr>
        <p:spPr>
          <a:xfrm>
            <a:off x="2763720" y="2340360"/>
            <a:ext cx="17924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 validated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68" name="CustomShape 4"/>
          <p:cNvSpPr/>
          <p:nvPr/>
        </p:nvSpPr>
        <p:spPr>
          <a:xfrm>
            <a:off x="6552000" y="1343160"/>
            <a:ext cx="23893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Make scenario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69" name="CustomShape 5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6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7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8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9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10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11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12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13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14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15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16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17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18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19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20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21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22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23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188" name="Picture 159" descr=""/>
          <p:cNvPicPr/>
          <p:nvPr/>
        </p:nvPicPr>
        <p:blipFill>
          <a:blip r:embed="rId1"/>
          <a:stretch/>
        </p:blipFill>
        <p:spPr>
          <a:xfrm>
            <a:off x="4866840" y="1981080"/>
            <a:ext cx="2745360" cy="2814840"/>
          </a:xfrm>
          <a:prstGeom prst="rect">
            <a:avLst/>
          </a:prstGeom>
          <a:ln>
            <a:noFill/>
          </a:ln>
        </p:spPr>
      </p:pic>
      <p:sp>
        <p:nvSpPr>
          <p:cNvPr id="1189" name="CustomShape 24"/>
          <p:cNvSpPr/>
          <p:nvPr/>
        </p:nvSpPr>
        <p:spPr>
          <a:xfrm>
            <a:off x="4733640" y="3108240"/>
            <a:ext cx="26337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190" name="CustomShape 25"/>
          <p:cNvSpPr/>
          <p:nvPr/>
        </p:nvSpPr>
        <p:spPr>
          <a:xfrm>
            <a:off x="3114720" y="4282200"/>
            <a:ext cx="20628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Refactoring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component level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91" name="Picture 7" descr=""/>
          <p:cNvPicPr/>
          <p:nvPr/>
        </p:nvPicPr>
        <p:blipFill>
          <a:blip r:embed="rId2"/>
          <a:stretch/>
        </p:blipFill>
        <p:spPr>
          <a:xfrm>
            <a:off x="5216760" y="5034600"/>
            <a:ext cx="927360" cy="950760"/>
          </a:xfrm>
          <a:prstGeom prst="rect">
            <a:avLst/>
          </a:prstGeom>
          <a:ln>
            <a:noFill/>
          </a:ln>
        </p:spPr>
      </p:pic>
      <p:sp>
        <p:nvSpPr>
          <p:cNvPr id="1192" name="CustomShape 26"/>
          <p:cNvSpPr/>
          <p:nvPr/>
        </p:nvSpPr>
        <p:spPr>
          <a:xfrm>
            <a:off x="5178960" y="531468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93" name="Picture 166" descr=""/>
          <p:cNvPicPr/>
          <p:nvPr/>
        </p:nvPicPr>
        <p:blipFill>
          <a:blip r:embed="rId3"/>
          <a:stretch/>
        </p:blipFill>
        <p:spPr>
          <a:xfrm>
            <a:off x="7689960" y="4731840"/>
            <a:ext cx="927360" cy="950760"/>
          </a:xfrm>
          <a:prstGeom prst="rect">
            <a:avLst/>
          </a:prstGeom>
          <a:ln>
            <a:noFill/>
          </a:ln>
        </p:spPr>
      </p:pic>
      <p:sp>
        <p:nvSpPr>
          <p:cNvPr id="1194" name="CustomShape 27"/>
          <p:cNvSpPr/>
          <p:nvPr/>
        </p:nvSpPr>
        <p:spPr>
          <a:xfrm>
            <a:off x="7652160" y="501192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95" name="Picture 169" descr=""/>
          <p:cNvPicPr/>
          <p:nvPr/>
        </p:nvPicPr>
        <p:blipFill>
          <a:blip r:embed="rId4"/>
          <a:stretch/>
        </p:blipFill>
        <p:spPr>
          <a:xfrm>
            <a:off x="8920800" y="3646800"/>
            <a:ext cx="927360" cy="950760"/>
          </a:xfrm>
          <a:prstGeom prst="rect">
            <a:avLst/>
          </a:prstGeom>
          <a:ln>
            <a:noFill/>
          </a:ln>
        </p:spPr>
      </p:pic>
      <p:sp>
        <p:nvSpPr>
          <p:cNvPr id="1196" name="CustomShape 28"/>
          <p:cNvSpPr/>
          <p:nvPr/>
        </p:nvSpPr>
        <p:spPr>
          <a:xfrm>
            <a:off x="8882640" y="392688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97" name="Picture 172" descr=""/>
          <p:cNvPicPr/>
          <p:nvPr/>
        </p:nvPicPr>
        <p:blipFill>
          <a:blip r:embed="rId5"/>
          <a:stretch/>
        </p:blipFill>
        <p:spPr>
          <a:xfrm>
            <a:off x="9208080" y="1981080"/>
            <a:ext cx="927360" cy="950760"/>
          </a:xfrm>
          <a:prstGeom prst="rect">
            <a:avLst/>
          </a:prstGeom>
          <a:ln>
            <a:noFill/>
          </a:ln>
        </p:spPr>
      </p:pic>
      <p:sp>
        <p:nvSpPr>
          <p:cNvPr id="1198" name="CustomShape 29"/>
          <p:cNvSpPr/>
          <p:nvPr/>
        </p:nvSpPr>
        <p:spPr>
          <a:xfrm>
            <a:off x="9169920" y="2261520"/>
            <a:ext cx="888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99" name="CustomShape 30"/>
          <p:cNvSpPr/>
          <p:nvPr/>
        </p:nvSpPr>
        <p:spPr>
          <a:xfrm>
            <a:off x="8153280" y="1736280"/>
            <a:ext cx="99576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Refactor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at class</a:t>
            </a:r>
            <a:br/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00" name="CustomShape 31"/>
          <p:cNvSpPr/>
          <p:nvPr/>
        </p:nvSpPr>
        <p:spPr>
          <a:xfrm>
            <a:off x="9512280" y="1388520"/>
            <a:ext cx="9957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Write </a:t>
            </a:r>
            <a:endParaRPr b="0" lang="en-GB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 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01" name="CustomShape 32"/>
          <p:cNvSpPr/>
          <p:nvPr/>
        </p:nvSpPr>
        <p:spPr>
          <a:xfrm>
            <a:off x="9672480" y="2784960"/>
            <a:ext cx="11732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changes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02" name="CustomShape 3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3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3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executable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206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94E5722-EC65-4608-BB15-D0B48338923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207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226" name="CustomShape 22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23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24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25"/>
          <p:cNvSpPr/>
          <p:nvPr/>
        </p:nvSpPr>
        <p:spPr>
          <a:xfrm>
            <a:off x="1371600" y="202788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26"/>
          <p:cNvSpPr/>
          <p:nvPr/>
        </p:nvSpPr>
        <p:spPr>
          <a:xfrm>
            <a:off x="1371600" y="209304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at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e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g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o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ri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e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31" name="Line 27"/>
          <p:cNvSpPr/>
          <p:nvPr/>
        </p:nvSpPr>
        <p:spPr>
          <a:xfrm>
            <a:off x="1728360" y="2345760"/>
            <a:ext cx="115236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32" name="CustomShape 28"/>
          <p:cNvSpPr/>
          <p:nvPr/>
        </p:nvSpPr>
        <p:spPr>
          <a:xfrm>
            <a:off x="1371600" y="493560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3" name="CustomShape 29"/>
          <p:cNvSpPr/>
          <p:nvPr/>
        </p:nvSpPr>
        <p:spPr>
          <a:xfrm>
            <a:off x="1371600" y="4935600"/>
            <a:ext cx="1864800" cy="4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ffffff"/>
                </a:solidFill>
                <a:latin typeface="Calibri"/>
                <a:ea typeface="Verdana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34" name="CustomShape 30"/>
          <p:cNvSpPr/>
          <p:nvPr/>
        </p:nvSpPr>
        <p:spPr>
          <a:xfrm>
            <a:off x="5820480" y="493560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5" name="CustomShape 31"/>
          <p:cNvSpPr/>
          <p:nvPr/>
        </p:nvSpPr>
        <p:spPr>
          <a:xfrm>
            <a:off x="5820480" y="500040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36" name="Line 32"/>
          <p:cNvSpPr/>
          <p:nvPr/>
        </p:nvSpPr>
        <p:spPr>
          <a:xfrm>
            <a:off x="6177240" y="52534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37" name="CustomShape 33"/>
          <p:cNvSpPr/>
          <p:nvPr/>
        </p:nvSpPr>
        <p:spPr>
          <a:xfrm>
            <a:off x="8096400" y="371952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CustomShape 34"/>
          <p:cNvSpPr/>
          <p:nvPr/>
        </p:nvSpPr>
        <p:spPr>
          <a:xfrm>
            <a:off x="8096400" y="378432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Bo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oki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ng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39" name="Line 35"/>
          <p:cNvSpPr/>
          <p:nvPr/>
        </p:nvSpPr>
        <p:spPr>
          <a:xfrm>
            <a:off x="8453160" y="403740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0" name="CustomShape 36"/>
          <p:cNvSpPr/>
          <p:nvPr/>
        </p:nvSpPr>
        <p:spPr>
          <a:xfrm>
            <a:off x="8062560" y="202788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1" name="CustomShape 37"/>
          <p:cNvSpPr/>
          <p:nvPr/>
        </p:nvSpPr>
        <p:spPr>
          <a:xfrm>
            <a:off x="8062560" y="209304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2" name="Line 38"/>
          <p:cNvSpPr/>
          <p:nvPr/>
        </p:nvSpPr>
        <p:spPr>
          <a:xfrm>
            <a:off x="8419680" y="2345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243" name="CustomShape 39"/>
          <p:cNvSpPr/>
          <p:nvPr/>
        </p:nvSpPr>
        <p:spPr>
          <a:xfrm>
            <a:off x="3237840" y="5168520"/>
            <a:ext cx="23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4" name="CustomShape 40"/>
          <p:cNvSpPr/>
          <p:nvPr/>
        </p:nvSpPr>
        <p:spPr>
          <a:xfrm flipV="1">
            <a:off x="2303280" y="382320"/>
            <a:ext cx="360" cy="227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5" name="CustomShape 41"/>
          <p:cNvSpPr/>
          <p:nvPr/>
        </p:nvSpPr>
        <p:spPr>
          <a:xfrm flipV="1">
            <a:off x="3252960" y="97920"/>
            <a:ext cx="4667040" cy="235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42"/>
          <p:cNvSpPr/>
          <p:nvPr/>
        </p:nvSpPr>
        <p:spPr>
          <a:xfrm>
            <a:off x="3237840" y="5298480"/>
            <a:ext cx="25812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v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il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l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k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y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c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g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r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7" name="CustomShape 43"/>
          <p:cNvSpPr/>
          <p:nvPr/>
        </p:nvSpPr>
        <p:spPr>
          <a:xfrm>
            <a:off x="7417800" y="2846520"/>
            <a:ext cx="258120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Available books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by category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8" name="CustomShape 44"/>
          <p:cNvSpPr/>
          <p:nvPr/>
        </p:nvSpPr>
        <p:spPr>
          <a:xfrm>
            <a:off x="1013400" y="3253680"/>
            <a:ext cx="110016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l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r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c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g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r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y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g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9" name="CustomShape 45"/>
          <p:cNvSpPr/>
          <p:nvPr/>
        </p:nvSpPr>
        <p:spPr>
          <a:xfrm>
            <a:off x="2668680" y="2858400"/>
            <a:ext cx="15008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Suggestions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0" name="CustomShape 46"/>
          <p:cNvSpPr/>
          <p:nvPr/>
        </p:nvSpPr>
        <p:spPr>
          <a:xfrm>
            <a:off x="4716000" y="1980720"/>
            <a:ext cx="932760" cy="9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47"/>
          <p:cNvSpPr/>
          <p:nvPr/>
        </p:nvSpPr>
        <p:spPr>
          <a:xfrm>
            <a:off x="4717440" y="1980000"/>
            <a:ext cx="931320" cy="9320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48"/>
          <p:cNvSpPr/>
          <p:nvPr/>
        </p:nvSpPr>
        <p:spPr>
          <a:xfrm>
            <a:off x="4917240" y="2595960"/>
            <a:ext cx="531000" cy="3160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49"/>
          <p:cNvSpPr/>
          <p:nvPr/>
        </p:nvSpPr>
        <p:spPr>
          <a:xfrm>
            <a:off x="5398560" y="2700000"/>
            <a:ext cx="49680" cy="1598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50"/>
          <p:cNvSpPr/>
          <p:nvPr/>
        </p:nvSpPr>
        <p:spPr>
          <a:xfrm>
            <a:off x="5301360" y="2627640"/>
            <a:ext cx="54720" cy="2689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51"/>
          <p:cNvSpPr/>
          <p:nvPr/>
        </p:nvSpPr>
        <p:spPr>
          <a:xfrm>
            <a:off x="5203080" y="2597760"/>
            <a:ext cx="57600" cy="31248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52"/>
          <p:cNvSpPr/>
          <p:nvPr/>
        </p:nvSpPr>
        <p:spPr>
          <a:xfrm>
            <a:off x="5107680" y="2597760"/>
            <a:ext cx="54720" cy="31248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53"/>
          <p:cNvSpPr/>
          <p:nvPr/>
        </p:nvSpPr>
        <p:spPr>
          <a:xfrm>
            <a:off x="5009400" y="2625840"/>
            <a:ext cx="55800" cy="2707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54"/>
          <p:cNvSpPr/>
          <p:nvPr/>
        </p:nvSpPr>
        <p:spPr>
          <a:xfrm>
            <a:off x="4917240" y="2701800"/>
            <a:ext cx="51480" cy="1573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55"/>
          <p:cNvSpPr/>
          <p:nvPr/>
        </p:nvSpPr>
        <p:spPr>
          <a:xfrm>
            <a:off x="4956480" y="2667600"/>
            <a:ext cx="452520" cy="576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56"/>
          <p:cNvSpPr/>
          <p:nvPr/>
        </p:nvSpPr>
        <p:spPr>
          <a:xfrm>
            <a:off x="4919040" y="2765880"/>
            <a:ext cx="527760" cy="547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57"/>
          <p:cNvSpPr/>
          <p:nvPr/>
        </p:nvSpPr>
        <p:spPr>
          <a:xfrm>
            <a:off x="4973760" y="2863080"/>
            <a:ext cx="419400" cy="4896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58"/>
          <p:cNvSpPr/>
          <p:nvPr/>
        </p:nvSpPr>
        <p:spPr>
          <a:xfrm>
            <a:off x="5398560" y="2700000"/>
            <a:ext cx="10440" cy="248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59"/>
          <p:cNvSpPr/>
          <p:nvPr/>
        </p:nvSpPr>
        <p:spPr>
          <a:xfrm>
            <a:off x="5398560" y="2765880"/>
            <a:ext cx="47880" cy="547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60"/>
          <p:cNvSpPr/>
          <p:nvPr/>
        </p:nvSpPr>
        <p:spPr>
          <a:xfrm>
            <a:off x="5301360" y="2667600"/>
            <a:ext cx="54720" cy="57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61"/>
          <p:cNvSpPr/>
          <p:nvPr/>
        </p:nvSpPr>
        <p:spPr>
          <a:xfrm>
            <a:off x="5301360" y="2765880"/>
            <a:ext cx="54720" cy="54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62"/>
          <p:cNvSpPr/>
          <p:nvPr/>
        </p:nvSpPr>
        <p:spPr>
          <a:xfrm>
            <a:off x="5301360" y="2863080"/>
            <a:ext cx="54720" cy="334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63"/>
          <p:cNvSpPr/>
          <p:nvPr/>
        </p:nvSpPr>
        <p:spPr>
          <a:xfrm>
            <a:off x="5203080" y="2667600"/>
            <a:ext cx="57600" cy="57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64"/>
          <p:cNvSpPr/>
          <p:nvPr/>
        </p:nvSpPr>
        <p:spPr>
          <a:xfrm>
            <a:off x="5203080" y="2765880"/>
            <a:ext cx="57600" cy="54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65"/>
          <p:cNvSpPr/>
          <p:nvPr/>
        </p:nvSpPr>
        <p:spPr>
          <a:xfrm>
            <a:off x="5203080" y="2863080"/>
            <a:ext cx="57600" cy="471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66"/>
          <p:cNvSpPr/>
          <p:nvPr/>
        </p:nvSpPr>
        <p:spPr>
          <a:xfrm>
            <a:off x="5107680" y="2667600"/>
            <a:ext cx="54720" cy="57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67"/>
          <p:cNvSpPr/>
          <p:nvPr/>
        </p:nvSpPr>
        <p:spPr>
          <a:xfrm>
            <a:off x="5107680" y="2765880"/>
            <a:ext cx="54720" cy="54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68"/>
          <p:cNvSpPr/>
          <p:nvPr/>
        </p:nvSpPr>
        <p:spPr>
          <a:xfrm>
            <a:off x="5107680" y="2863080"/>
            <a:ext cx="54720" cy="471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69"/>
          <p:cNvSpPr/>
          <p:nvPr/>
        </p:nvSpPr>
        <p:spPr>
          <a:xfrm>
            <a:off x="5009400" y="2667600"/>
            <a:ext cx="55800" cy="57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70"/>
          <p:cNvSpPr/>
          <p:nvPr/>
        </p:nvSpPr>
        <p:spPr>
          <a:xfrm>
            <a:off x="5009400" y="2765880"/>
            <a:ext cx="55800" cy="54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71"/>
          <p:cNvSpPr/>
          <p:nvPr/>
        </p:nvSpPr>
        <p:spPr>
          <a:xfrm>
            <a:off x="5009400" y="2863080"/>
            <a:ext cx="55800" cy="334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72"/>
          <p:cNvSpPr/>
          <p:nvPr/>
        </p:nvSpPr>
        <p:spPr>
          <a:xfrm>
            <a:off x="4956480" y="2701800"/>
            <a:ext cx="12240" cy="234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73"/>
          <p:cNvSpPr/>
          <p:nvPr/>
        </p:nvSpPr>
        <p:spPr>
          <a:xfrm>
            <a:off x="4919040" y="2765880"/>
            <a:ext cx="49680" cy="547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74"/>
          <p:cNvSpPr/>
          <p:nvPr/>
        </p:nvSpPr>
        <p:spPr>
          <a:xfrm>
            <a:off x="5117760" y="2421000"/>
            <a:ext cx="129960" cy="2613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75"/>
          <p:cNvSpPr/>
          <p:nvPr/>
        </p:nvSpPr>
        <p:spPr>
          <a:xfrm>
            <a:off x="5117760" y="2515680"/>
            <a:ext cx="129960" cy="900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76"/>
          <p:cNvSpPr/>
          <p:nvPr/>
        </p:nvSpPr>
        <p:spPr>
          <a:xfrm>
            <a:off x="4904640" y="2178720"/>
            <a:ext cx="557640" cy="367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77"/>
          <p:cNvSpPr/>
          <p:nvPr/>
        </p:nvSpPr>
        <p:spPr>
          <a:xfrm>
            <a:off x="4983840" y="2111400"/>
            <a:ext cx="397800" cy="2980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78"/>
          <p:cNvSpPr/>
          <p:nvPr/>
        </p:nvSpPr>
        <p:spPr>
          <a:xfrm>
            <a:off x="5008680" y="2052360"/>
            <a:ext cx="349200" cy="3117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79"/>
          <p:cNvSpPr/>
          <p:nvPr/>
        </p:nvSpPr>
        <p:spPr>
          <a:xfrm>
            <a:off x="4942080" y="2204280"/>
            <a:ext cx="482400" cy="1753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80"/>
          <p:cNvSpPr/>
          <p:nvPr/>
        </p:nvSpPr>
        <p:spPr>
          <a:xfrm>
            <a:off x="5023080" y="2223000"/>
            <a:ext cx="316800" cy="3049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81"/>
          <p:cNvSpPr/>
          <p:nvPr/>
        </p:nvSpPr>
        <p:spPr>
          <a:xfrm>
            <a:off x="5184360" y="2233440"/>
            <a:ext cx="194040" cy="31248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82"/>
          <p:cNvSpPr/>
          <p:nvPr/>
        </p:nvSpPr>
        <p:spPr>
          <a:xfrm>
            <a:off x="5077800" y="2082240"/>
            <a:ext cx="212040" cy="1180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83"/>
          <p:cNvSpPr/>
          <p:nvPr/>
        </p:nvSpPr>
        <p:spPr>
          <a:xfrm>
            <a:off x="4988160" y="2216520"/>
            <a:ext cx="374040" cy="1735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84"/>
          <p:cNvSpPr/>
          <p:nvPr/>
        </p:nvSpPr>
        <p:spPr>
          <a:xfrm>
            <a:off x="5330160" y="2303280"/>
            <a:ext cx="46440" cy="88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85"/>
          <p:cNvSpPr/>
          <p:nvPr/>
        </p:nvSpPr>
        <p:spPr>
          <a:xfrm>
            <a:off x="4990680" y="2303280"/>
            <a:ext cx="46440" cy="88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86"/>
          <p:cNvSpPr/>
          <p:nvPr/>
        </p:nvSpPr>
        <p:spPr>
          <a:xfrm>
            <a:off x="4989960" y="2623320"/>
            <a:ext cx="107640" cy="2656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87"/>
          <p:cNvSpPr/>
          <p:nvPr/>
        </p:nvSpPr>
        <p:spPr>
          <a:xfrm>
            <a:off x="5262840" y="2611440"/>
            <a:ext cx="129960" cy="28944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88"/>
          <p:cNvSpPr/>
          <p:nvPr/>
        </p:nvSpPr>
        <p:spPr>
          <a:xfrm>
            <a:off x="5032440" y="2563560"/>
            <a:ext cx="319320" cy="2059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89"/>
          <p:cNvSpPr/>
          <p:nvPr/>
        </p:nvSpPr>
        <p:spPr>
          <a:xfrm>
            <a:off x="5013720" y="2607840"/>
            <a:ext cx="327960" cy="177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90"/>
          <p:cNvSpPr/>
          <p:nvPr/>
        </p:nvSpPr>
        <p:spPr>
          <a:xfrm>
            <a:off x="5018040" y="2315160"/>
            <a:ext cx="330480" cy="2714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91"/>
          <p:cNvSpPr/>
          <p:nvPr/>
        </p:nvSpPr>
        <p:spPr>
          <a:xfrm>
            <a:off x="5123880" y="2433960"/>
            <a:ext cx="118800" cy="770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92"/>
          <p:cNvSpPr/>
          <p:nvPr/>
        </p:nvSpPr>
        <p:spPr>
          <a:xfrm>
            <a:off x="5054760" y="2310120"/>
            <a:ext cx="255240" cy="856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93"/>
          <p:cNvSpPr/>
          <p:nvPr/>
        </p:nvSpPr>
        <p:spPr>
          <a:xfrm>
            <a:off x="4685400" y="2912400"/>
            <a:ext cx="99180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r 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98" name="CustomShape 94"/>
          <p:cNvSpPr/>
          <p:nvPr/>
        </p:nvSpPr>
        <p:spPr>
          <a:xfrm flipH="1">
            <a:off x="3008520" y="2822040"/>
            <a:ext cx="1704600" cy="189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9" name="CustomShape 95"/>
          <p:cNvSpPr/>
          <p:nvPr/>
        </p:nvSpPr>
        <p:spPr>
          <a:xfrm>
            <a:off x="5124960" y="2455920"/>
            <a:ext cx="105480" cy="367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96"/>
          <p:cNvSpPr/>
          <p:nvPr/>
        </p:nvSpPr>
        <p:spPr>
          <a:xfrm>
            <a:off x="5088240" y="2337840"/>
            <a:ext cx="35280" cy="35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97"/>
          <p:cNvSpPr/>
          <p:nvPr/>
        </p:nvSpPr>
        <p:spPr>
          <a:xfrm>
            <a:off x="5226120" y="2337840"/>
            <a:ext cx="35280" cy="35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03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D1251EF-52FE-47C5-B0E0-A2C762D06B8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304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5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6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7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8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9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10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11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CustomShape 12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13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14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15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16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17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18"/>
          <p:cNvSpPr/>
          <p:nvPr/>
        </p:nvSpPr>
        <p:spPr>
          <a:xfrm flipH="1">
            <a:off x="2997360" y="4488120"/>
            <a:ext cx="18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19"/>
          <p:cNvSpPr/>
          <p:nvPr/>
        </p:nvSpPr>
        <p:spPr>
          <a:xfrm flipH="1" flipV="1">
            <a:off x="2548440" y="4356000"/>
            <a:ext cx="252720" cy="12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20"/>
          <p:cNvSpPr/>
          <p:nvPr/>
        </p:nvSpPr>
        <p:spPr>
          <a:xfrm flipH="1">
            <a:off x="2292120" y="4556160"/>
            <a:ext cx="537120" cy="5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21"/>
          <p:cNvSpPr/>
          <p:nvPr/>
        </p:nvSpPr>
        <p:spPr>
          <a:xfrm flipH="1" flipV="1">
            <a:off x="2131920" y="4067280"/>
            <a:ext cx="60480" cy="44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22"/>
          <p:cNvSpPr/>
          <p:nvPr/>
        </p:nvSpPr>
        <p:spPr>
          <a:xfrm flipH="1" flipV="1">
            <a:off x="2199960" y="4039200"/>
            <a:ext cx="180720" cy="24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23"/>
          <p:cNvSpPr/>
          <p:nvPr/>
        </p:nvSpPr>
        <p:spPr>
          <a:xfrm flipH="1" flipV="1">
            <a:off x="2712960" y="3846960"/>
            <a:ext cx="184680" cy="53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CustomShape 24"/>
          <p:cNvSpPr/>
          <p:nvPr/>
        </p:nvSpPr>
        <p:spPr>
          <a:xfrm flipV="1">
            <a:off x="3385800" y="3148560"/>
            <a:ext cx="141120" cy="18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25"/>
          <p:cNvSpPr/>
          <p:nvPr/>
        </p:nvSpPr>
        <p:spPr>
          <a:xfrm flipH="1" flipV="1">
            <a:off x="3093480" y="4195440"/>
            <a:ext cx="120600" cy="21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26"/>
          <p:cNvSpPr/>
          <p:nvPr/>
        </p:nvSpPr>
        <p:spPr>
          <a:xfrm>
            <a:off x="2648520" y="3879000"/>
            <a:ext cx="360" cy="1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CustomShape 27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CustomShape 28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29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CustomShape 30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31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32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33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</a:t>
            </a: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335" name="CustomShape 34"/>
          <p:cNvSpPr/>
          <p:nvPr/>
        </p:nvSpPr>
        <p:spPr>
          <a:xfrm>
            <a:off x="942840" y="177084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6" name="CustomShape 35"/>
          <p:cNvSpPr/>
          <p:nvPr/>
        </p:nvSpPr>
        <p:spPr>
          <a:xfrm>
            <a:off x="942840" y="183564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C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a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t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e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g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o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r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e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37" name="Line 36"/>
          <p:cNvSpPr/>
          <p:nvPr/>
        </p:nvSpPr>
        <p:spPr>
          <a:xfrm>
            <a:off x="129996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38" name="CustomShape 37"/>
          <p:cNvSpPr/>
          <p:nvPr/>
        </p:nvSpPr>
        <p:spPr>
          <a:xfrm>
            <a:off x="7848720" y="410400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38"/>
          <p:cNvSpPr/>
          <p:nvPr/>
        </p:nvSpPr>
        <p:spPr>
          <a:xfrm>
            <a:off x="7848720" y="416880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40" name="Line 39"/>
          <p:cNvSpPr/>
          <p:nvPr/>
        </p:nvSpPr>
        <p:spPr>
          <a:xfrm>
            <a:off x="8205480" y="442188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41" name="CustomShape 40"/>
          <p:cNvSpPr/>
          <p:nvPr/>
        </p:nvSpPr>
        <p:spPr>
          <a:xfrm>
            <a:off x="7848720" y="323388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2" name="CustomShape 41"/>
          <p:cNvSpPr/>
          <p:nvPr/>
        </p:nvSpPr>
        <p:spPr>
          <a:xfrm>
            <a:off x="7848720" y="329868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B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o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o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k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n</a:t>
            </a: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g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43" name="Line 42"/>
          <p:cNvSpPr/>
          <p:nvPr/>
        </p:nvSpPr>
        <p:spPr>
          <a:xfrm>
            <a:off x="8205480" y="355176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44" name="CustomShape 43"/>
          <p:cNvSpPr/>
          <p:nvPr/>
        </p:nvSpPr>
        <p:spPr>
          <a:xfrm>
            <a:off x="7814880" y="1770840"/>
            <a:ext cx="1864800" cy="464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5" name="CustomShape 44"/>
          <p:cNvSpPr/>
          <p:nvPr/>
        </p:nvSpPr>
        <p:spPr>
          <a:xfrm>
            <a:off x="7814880" y="1835640"/>
            <a:ext cx="186480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1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Users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46" name="Line 45"/>
          <p:cNvSpPr/>
          <p:nvPr/>
        </p:nvSpPr>
        <p:spPr>
          <a:xfrm>
            <a:off x="8172000" y="2088720"/>
            <a:ext cx="115200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347" name="CustomShape 46"/>
          <p:cNvSpPr/>
          <p:nvPr/>
        </p:nvSpPr>
        <p:spPr>
          <a:xfrm>
            <a:off x="9281520" y="5312520"/>
            <a:ext cx="259740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for BDD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48" name="CustomShape 47"/>
          <p:cNvSpPr/>
          <p:nvPr/>
        </p:nvSpPr>
        <p:spPr>
          <a:xfrm>
            <a:off x="4289400" y="1730520"/>
            <a:ext cx="932760" cy="9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CustomShape 48"/>
          <p:cNvSpPr/>
          <p:nvPr/>
        </p:nvSpPr>
        <p:spPr>
          <a:xfrm>
            <a:off x="4290840" y="1729800"/>
            <a:ext cx="931320" cy="9320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49"/>
          <p:cNvSpPr/>
          <p:nvPr/>
        </p:nvSpPr>
        <p:spPr>
          <a:xfrm>
            <a:off x="4490640" y="2345760"/>
            <a:ext cx="531000" cy="3160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CustomShape 50"/>
          <p:cNvSpPr/>
          <p:nvPr/>
        </p:nvSpPr>
        <p:spPr>
          <a:xfrm>
            <a:off x="4971960" y="2449800"/>
            <a:ext cx="49680" cy="1598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51"/>
          <p:cNvSpPr/>
          <p:nvPr/>
        </p:nvSpPr>
        <p:spPr>
          <a:xfrm>
            <a:off x="4874760" y="2377440"/>
            <a:ext cx="54720" cy="2689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52"/>
          <p:cNvSpPr/>
          <p:nvPr/>
        </p:nvSpPr>
        <p:spPr>
          <a:xfrm>
            <a:off x="4776480" y="2347560"/>
            <a:ext cx="57600" cy="31248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53"/>
          <p:cNvSpPr/>
          <p:nvPr/>
        </p:nvSpPr>
        <p:spPr>
          <a:xfrm>
            <a:off x="4680720" y="2347560"/>
            <a:ext cx="54720" cy="31248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54"/>
          <p:cNvSpPr/>
          <p:nvPr/>
        </p:nvSpPr>
        <p:spPr>
          <a:xfrm>
            <a:off x="4582800" y="2375640"/>
            <a:ext cx="55800" cy="2707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55"/>
          <p:cNvSpPr/>
          <p:nvPr/>
        </p:nvSpPr>
        <p:spPr>
          <a:xfrm>
            <a:off x="4490640" y="2451600"/>
            <a:ext cx="51480" cy="1573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CustomShape 56"/>
          <p:cNvSpPr/>
          <p:nvPr/>
        </p:nvSpPr>
        <p:spPr>
          <a:xfrm>
            <a:off x="4529880" y="2417400"/>
            <a:ext cx="452520" cy="576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57"/>
          <p:cNvSpPr/>
          <p:nvPr/>
        </p:nvSpPr>
        <p:spPr>
          <a:xfrm>
            <a:off x="4492440" y="2515680"/>
            <a:ext cx="527760" cy="547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58"/>
          <p:cNvSpPr/>
          <p:nvPr/>
        </p:nvSpPr>
        <p:spPr>
          <a:xfrm>
            <a:off x="4546800" y="2612880"/>
            <a:ext cx="419400" cy="4896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59"/>
          <p:cNvSpPr/>
          <p:nvPr/>
        </p:nvSpPr>
        <p:spPr>
          <a:xfrm>
            <a:off x="4971960" y="2449800"/>
            <a:ext cx="10440" cy="248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60"/>
          <p:cNvSpPr/>
          <p:nvPr/>
        </p:nvSpPr>
        <p:spPr>
          <a:xfrm>
            <a:off x="4971960" y="2515680"/>
            <a:ext cx="47880" cy="547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61"/>
          <p:cNvSpPr/>
          <p:nvPr/>
        </p:nvSpPr>
        <p:spPr>
          <a:xfrm>
            <a:off x="4874760" y="2417400"/>
            <a:ext cx="54720" cy="57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62"/>
          <p:cNvSpPr/>
          <p:nvPr/>
        </p:nvSpPr>
        <p:spPr>
          <a:xfrm>
            <a:off x="4874760" y="2515680"/>
            <a:ext cx="54720" cy="54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CustomShape 63"/>
          <p:cNvSpPr/>
          <p:nvPr/>
        </p:nvSpPr>
        <p:spPr>
          <a:xfrm>
            <a:off x="4874760" y="2612880"/>
            <a:ext cx="54720" cy="334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CustomShape 64"/>
          <p:cNvSpPr/>
          <p:nvPr/>
        </p:nvSpPr>
        <p:spPr>
          <a:xfrm>
            <a:off x="4776480" y="2417400"/>
            <a:ext cx="57600" cy="57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65"/>
          <p:cNvSpPr/>
          <p:nvPr/>
        </p:nvSpPr>
        <p:spPr>
          <a:xfrm>
            <a:off x="4776480" y="2515680"/>
            <a:ext cx="57600" cy="54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66"/>
          <p:cNvSpPr/>
          <p:nvPr/>
        </p:nvSpPr>
        <p:spPr>
          <a:xfrm>
            <a:off x="4776480" y="2612880"/>
            <a:ext cx="57600" cy="471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67"/>
          <p:cNvSpPr/>
          <p:nvPr/>
        </p:nvSpPr>
        <p:spPr>
          <a:xfrm>
            <a:off x="4680720" y="2417400"/>
            <a:ext cx="54720" cy="57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68"/>
          <p:cNvSpPr/>
          <p:nvPr/>
        </p:nvSpPr>
        <p:spPr>
          <a:xfrm>
            <a:off x="4680720" y="2515680"/>
            <a:ext cx="54720" cy="54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69"/>
          <p:cNvSpPr/>
          <p:nvPr/>
        </p:nvSpPr>
        <p:spPr>
          <a:xfrm>
            <a:off x="4680720" y="2612880"/>
            <a:ext cx="54720" cy="471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70"/>
          <p:cNvSpPr/>
          <p:nvPr/>
        </p:nvSpPr>
        <p:spPr>
          <a:xfrm>
            <a:off x="4582800" y="2417400"/>
            <a:ext cx="55800" cy="57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71"/>
          <p:cNvSpPr/>
          <p:nvPr/>
        </p:nvSpPr>
        <p:spPr>
          <a:xfrm>
            <a:off x="4582800" y="2515680"/>
            <a:ext cx="55800" cy="54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72"/>
          <p:cNvSpPr/>
          <p:nvPr/>
        </p:nvSpPr>
        <p:spPr>
          <a:xfrm>
            <a:off x="4582800" y="2612880"/>
            <a:ext cx="55800" cy="334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73"/>
          <p:cNvSpPr/>
          <p:nvPr/>
        </p:nvSpPr>
        <p:spPr>
          <a:xfrm>
            <a:off x="4529880" y="2451600"/>
            <a:ext cx="12240" cy="234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74"/>
          <p:cNvSpPr/>
          <p:nvPr/>
        </p:nvSpPr>
        <p:spPr>
          <a:xfrm>
            <a:off x="4492440" y="2515680"/>
            <a:ext cx="49680" cy="547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75"/>
          <p:cNvSpPr/>
          <p:nvPr/>
        </p:nvSpPr>
        <p:spPr>
          <a:xfrm>
            <a:off x="4691160" y="2170800"/>
            <a:ext cx="129960" cy="2613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76"/>
          <p:cNvSpPr/>
          <p:nvPr/>
        </p:nvSpPr>
        <p:spPr>
          <a:xfrm>
            <a:off x="4691160" y="2265480"/>
            <a:ext cx="129960" cy="900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77"/>
          <p:cNvSpPr/>
          <p:nvPr/>
        </p:nvSpPr>
        <p:spPr>
          <a:xfrm>
            <a:off x="4477680" y="1928520"/>
            <a:ext cx="557640" cy="367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78"/>
          <p:cNvSpPr/>
          <p:nvPr/>
        </p:nvSpPr>
        <p:spPr>
          <a:xfrm>
            <a:off x="4557240" y="1861200"/>
            <a:ext cx="397800" cy="2980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79"/>
          <p:cNvSpPr/>
          <p:nvPr/>
        </p:nvSpPr>
        <p:spPr>
          <a:xfrm>
            <a:off x="4582080" y="1802160"/>
            <a:ext cx="349200" cy="3117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80"/>
          <p:cNvSpPr/>
          <p:nvPr/>
        </p:nvSpPr>
        <p:spPr>
          <a:xfrm>
            <a:off x="4515480" y="1954080"/>
            <a:ext cx="482400" cy="1753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81"/>
          <p:cNvSpPr/>
          <p:nvPr/>
        </p:nvSpPr>
        <p:spPr>
          <a:xfrm>
            <a:off x="4596480" y="1972800"/>
            <a:ext cx="316800" cy="3049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82"/>
          <p:cNvSpPr/>
          <p:nvPr/>
        </p:nvSpPr>
        <p:spPr>
          <a:xfrm>
            <a:off x="4757760" y="1983240"/>
            <a:ext cx="194040" cy="31248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83"/>
          <p:cNvSpPr/>
          <p:nvPr/>
        </p:nvSpPr>
        <p:spPr>
          <a:xfrm>
            <a:off x="4651200" y="1832040"/>
            <a:ext cx="212040" cy="1180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84"/>
          <p:cNvSpPr/>
          <p:nvPr/>
        </p:nvSpPr>
        <p:spPr>
          <a:xfrm>
            <a:off x="4561560" y="1965960"/>
            <a:ext cx="374040" cy="1735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85"/>
          <p:cNvSpPr/>
          <p:nvPr/>
        </p:nvSpPr>
        <p:spPr>
          <a:xfrm>
            <a:off x="4903560" y="2053080"/>
            <a:ext cx="46440" cy="88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86"/>
          <p:cNvSpPr/>
          <p:nvPr/>
        </p:nvSpPr>
        <p:spPr>
          <a:xfrm>
            <a:off x="4564080" y="2053080"/>
            <a:ext cx="46440" cy="88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87"/>
          <p:cNvSpPr/>
          <p:nvPr/>
        </p:nvSpPr>
        <p:spPr>
          <a:xfrm>
            <a:off x="4563000" y="2373120"/>
            <a:ext cx="107640" cy="2656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88"/>
          <p:cNvSpPr/>
          <p:nvPr/>
        </p:nvSpPr>
        <p:spPr>
          <a:xfrm>
            <a:off x="4836240" y="2361240"/>
            <a:ext cx="129960" cy="28944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89"/>
          <p:cNvSpPr/>
          <p:nvPr/>
        </p:nvSpPr>
        <p:spPr>
          <a:xfrm>
            <a:off x="4605840" y="2313360"/>
            <a:ext cx="319320" cy="2059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90"/>
          <p:cNvSpPr/>
          <p:nvPr/>
        </p:nvSpPr>
        <p:spPr>
          <a:xfrm>
            <a:off x="4587120" y="2357640"/>
            <a:ext cx="327960" cy="177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91"/>
          <p:cNvSpPr/>
          <p:nvPr/>
        </p:nvSpPr>
        <p:spPr>
          <a:xfrm>
            <a:off x="4591440" y="2064960"/>
            <a:ext cx="330480" cy="2714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92"/>
          <p:cNvSpPr/>
          <p:nvPr/>
        </p:nvSpPr>
        <p:spPr>
          <a:xfrm>
            <a:off x="4697280" y="2183760"/>
            <a:ext cx="118800" cy="770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93"/>
          <p:cNvSpPr/>
          <p:nvPr/>
        </p:nvSpPr>
        <p:spPr>
          <a:xfrm>
            <a:off x="4628160" y="2059920"/>
            <a:ext cx="255240" cy="856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94"/>
          <p:cNvSpPr/>
          <p:nvPr/>
        </p:nvSpPr>
        <p:spPr>
          <a:xfrm>
            <a:off x="1638360" y="3434760"/>
            <a:ext cx="2475000" cy="2156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1f7079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95"/>
          <p:cNvSpPr/>
          <p:nvPr/>
        </p:nvSpPr>
        <p:spPr>
          <a:xfrm>
            <a:off x="1704960" y="5116680"/>
            <a:ext cx="2332080" cy="4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C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o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n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t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e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x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t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u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a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l 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v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a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r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i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a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b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l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e</a:t>
            </a:r>
            <a:r>
              <a:rPr b="0" lang="en-GB" sz="1400" spc="-1" strike="noStrike">
                <a:solidFill>
                  <a:srgbClr val="ffffff"/>
                </a:solidFill>
                <a:latin typeface="Calibri"/>
                <a:ea typeface="Verdana"/>
              </a:rPr>
              <a:t>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397" name="CustomShape 96"/>
          <p:cNvSpPr/>
          <p:nvPr/>
        </p:nvSpPr>
        <p:spPr>
          <a:xfrm>
            <a:off x="1704960" y="3494880"/>
            <a:ext cx="2332080" cy="160740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rgbClr val="a3e1e7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CustomShape 97"/>
          <p:cNvSpPr/>
          <p:nvPr/>
        </p:nvSpPr>
        <p:spPr>
          <a:xfrm>
            <a:off x="1704960" y="4637880"/>
            <a:ext cx="2332080" cy="4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u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g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g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i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n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Verdana"/>
              </a:rPr>
              <a:t>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99" name="CustomShape 98"/>
          <p:cNvSpPr/>
          <p:nvPr/>
        </p:nvSpPr>
        <p:spPr>
          <a:xfrm>
            <a:off x="2488320" y="4007160"/>
            <a:ext cx="188280" cy="18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99"/>
          <p:cNvSpPr/>
          <p:nvPr/>
        </p:nvSpPr>
        <p:spPr>
          <a:xfrm>
            <a:off x="2360160" y="4263480"/>
            <a:ext cx="188280" cy="18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100"/>
          <p:cNvSpPr/>
          <p:nvPr/>
        </p:nvSpPr>
        <p:spPr>
          <a:xfrm>
            <a:off x="2809080" y="4392000"/>
            <a:ext cx="188280" cy="18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101"/>
          <p:cNvSpPr/>
          <p:nvPr/>
        </p:nvSpPr>
        <p:spPr>
          <a:xfrm>
            <a:off x="3193560" y="4392000"/>
            <a:ext cx="188280" cy="18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102"/>
          <p:cNvSpPr/>
          <p:nvPr/>
        </p:nvSpPr>
        <p:spPr>
          <a:xfrm>
            <a:off x="2103840" y="4520160"/>
            <a:ext cx="188280" cy="18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103"/>
          <p:cNvSpPr/>
          <p:nvPr/>
        </p:nvSpPr>
        <p:spPr>
          <a:xfrm>
            <a:off x="2552400" y="3686760"/>
            <a:ext cx="188280" cy="18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104"/>
          <p:cNvSpPr/>
          <p:nvPr/>
        </p:nvSpPr>
        <p:spPr>
          <a:xfrm>
            <a:off x="3263400" y="4075560"/>
            <a:ext cx="188280" cy="18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105"/>
          <p:cNvSpPr/>
          <p:nvPr/>
        </p:nvSpPr>
        <p:spPr>
          <a:xfrm>
            <a:off x="3001320" y="4007160"/>
            <a:ext cx="188280" cy="18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106"/>
          <p:cNvSpPr/>
          <p:nvPr/>
        </p:nvSpPr>
        <p:spPr>
          <a:xfrm>
            <a:off x="3741480" y="4477680"/>
            <a:ext cx="188280" cy="18828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107"/>
          <p:cNvSpPr/>
          <p:nvPr/>
        </p:nvSpPr>
        <p:spPr>
          <a:xfrm>
            <a:off x="2039760" y="3879000"/>
            <a:ext cx="188280" cy="18828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108"/>
          <p:cNvSpPr/>
          <p:nvPr/>
        </p:nvSpPr>
        <p:spPr>
          <a:xfrm>
            <a:off x="3515400" y="3741480"/>
            <a:ext cx="188280" cy="18828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109"/>
          <p:cNvSpPr/>
          <p:nvPr/>
        </p:nvSpPr>
        <p:spPr>
          <a:xfrm>
            <a:off x="3616920" y="5350320"/>
            <a:ext cx="153000" cy="15300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110"/>
          <p:cNvSpPr/>
          <p:nvPr/>
        </p:nvSpPr>
        <p:spPr>
          <a:xfrm>
            <a:off x="3768840" y="5194080"/>
            <a:ext cx="153000" cy="15300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111"/>
          <p:cNvSpPr/>
          <p:nvPr/>
        </p:nvSpPr>
        <p:spPr>
          <a:xfrm>
            <a:off x="3469680" y="5194080"/>
            <a:ext cx="153000" cy="15300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12"/>
          <p:cNvSpPr/>
          <p:nvPr/>
        </p:nvSpPr>
        <p:spPr>
          <a:xfrm>
            <a:off x="935280" y="3967560"/>
            <a:ext cx="1214280" cy="30924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14" name="CustomShape 113"/>
          <p:cNvSpPr/>
          <p:nvPr/>
        </p:nvSpPr>
        <p:spPr>
          <a:xfrm>
            <a:off x="789480" y="5203800"/>
            <a:ext cx="1214280" cy="30924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u</a:t>
            </a: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15" name="CustomShape 114"/>
          <p:cNvSpPr/>
          <p:nvPr/>
        </p:nvSpPr>
        <p:spPr>
          <a:xfrm>
            <a:off x="3824640" y="4225680"/>
            <a:ext cx="1214280" cy="30924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16" name="CustomShape 115"/>
          <p:cNvSpPr/>
          <p:nvPr/>
        </p:nvSpPr>
        <p:spPr>
          <a:xfrm>
            <a:off x="3608640" y="3528000"/>
            <a:ext cx="1214280" cy="30924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Mock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17" name="CustomShape 116"/>
          <p:cNvSpPr/>
          <p:nvPr/>
        </p:nvSpPr>
        <p:spPr>
          <a:xfrm>
            <a:off x="3735360" y="2857680"/>
            <a:ext cx="1214280" cy="30924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Html call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18" name="CustomShape 117"/>
          <p:cNvSpPr/>
          <p:nvPr/>
        </p:nvSpPr>
        <p:spPr>
          <a:xfrm>
            <a:off x="3796200" y="4930560"/>
            <a:ext cx="1214280" cy="309240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19" name="CustomShape 118"/>
          <p:cNvSpPr/>
          <p:nvPr/>
        </p:nvSpPr>
        <p:spPr>
          <a:xfrm flipV="1">
            <a:off x="2088000" y="920520"/>
            <a:ext cx="360" cy="137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0" name="CustomShape 119"/>
          <p:cNvSpPr/>
          <p:nvPr/>
        </p:nvSpPr>
        <p:spPr>
          <a:xfrm flipH="1">
            <a:off x="3622680" y="2446920"/>
            <a:ext cx="663480" cy="88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1" name="CustomShape 120"/>
          <p:cNvSpPr/>
          <p:nvPr/>
        </p:nvSpPr>
        <p:spPr>
          <a:xfrm flipV="1">
            <a:off x="4680000" y="1001520"/>
            <a:ext cx="2930760" cy="118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CustomShape 121"/>
          <p:cNvSpPr/>
          <p:nvPr/>
        </p:nvSpPr>
        <p:spPr>
          <a:xfrm>
            <a:off x="5087880" y="4320000"/>
            <a:ext cx="261504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CustomShape 122"/>
          <p:cNvSpPr/>
          <p:nvPr/>
        </p:nvSpPr>
        <p:spPr>
          <a:xfrm>
            <a:off x="3353400" y="5605200"/>
            <a:ext cx="7408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Given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4" name="CustomShape 123"/>
          <p:cNvSpPr/>
          <p:nvPr/>
        </p:nvSpPr>
        <p:spPr>
          <a:xfrm>
            <a:off x="4855320" y="4634280"/>
            <a:ext cx="7408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Then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5" name="CustomShape 124"/>
          <p:cNvSpPr/>
          <p:nvPr/>
        </p:nvSpPr>
        <p:spPr>
          <a:xfrm>
            <a:off x="3277080" y="2614320"/>
            <a:ext cx="7408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f7079"/>
                </a:solidFill>
                <a:latin typeface="Calibri"/>
                <a:ea typeface="DejaVu Sans"/>
              </a:rPr>
              <a:t>When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426" name="CustomShape 125"/>
          <p:cNvSpPr/>
          <p:nvPr/>
        </p:nvSpPr>
        <p:spPr>
          <a:xfrm>
            <a:off x="9128880" y="5411520"/>
            <a:ext cx="150120" cy="150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126"/>
          <p:cNvSpPr/>
          <p:nvPr/>
        </p:nvSpPr>
        <p:spPr>
          <a:xfrm>
            <a:off x="9128880" y="5649120"/>
            <a:ext cx="150120" cy="15012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127"/>
          <p:cNvSpPr/>
          <p:nvPr/>
        </p:nvSpPr>
        <p:spPr>
          <a:xfrm>
            <a:off x="4696920" y="2205000"/>
            <a:ext cx="105480" cy="367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128"/>
          <p:cNvSpPr/>
          <p:nvPr/>
        </p:nvSpPr>
        <p:spPr>
          <a:xfrm>
            <a:off x="4660200" y="2087280"/>
            <a:ext cx="35280" cy="35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129"/>
          <p:cNvSpPr/>
          <p:nvPr/>
        </p:nvSpPr>
        <p:spPr>
          <a:xfrm>
            <a:off x="4798440" y="2087280"/>
            <a:ext cx="35280" cy="35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CustomShape 130"/>
          <p:cNvSpPr/>
          <p:nvPr/>
        </p:nvSpPr>
        <p:spPr>
          <a:xfrm flipH="1">
            <a:off x="2997360" y="4488480"/>
            <a:ext cx="18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CustomShape 131"/>
          <p:cNvSpPr/>
          <p:nvPr/>
        </p:nvSpPr>
        <p:spPr>
          <a:xfrm flipH="1" flipV="1">
            <a:off x="3381840" y="4462560"/>
            <a:ext cx="360000" cy="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CustomShape 132"/>
          <p:cNvSpPr/>
          <p:nvPr/>
        </p:nvSpPr>
        <p:spPr>
          <a:xfrm>
            <a:off x="3312000" y="4248000"/>
            <a:ext cx="360" cy="15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35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AF5E0F7-AB2E-4406-8661-3B8A3E9FC17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436" name="CustomShape 3"/>
          <p:cNvSpPr/>
          <p:nvPr/>
        </p:nvSpPr>
        <p:spPr>
          <a:xfrm>
            <a:off x="924120" y="1197720"/>
            <a:ext cx="9236160" cy="215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he have never booked suggestions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2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37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56" name="Picture 39" descr=""/>
          <p:cNvPicPr/>
          <p:nvPr/>
        </p:nvPicPr>
        <p:blipFill>
          <a:blip r:embed="rId1"/>
          <a:stretch/>
        </p:blipFill>
        <p:spPr>
          <a:xfrm>
            <a:off x="924120" y="3355560"/>
            <a:ext cx="4337640" cy="1558080"/>
          </a:xfrm>
          <a:prstGeom prst="rect">
            <a:avLst/>
          </a:prstGeom>
          <a:ln>
            <a:noFill/>
          </a:ln>
        </p:spPr>
      </p:pic>
      <p:pic>
        <p:nvPicPr>
          <p:cNvPr id="1457" name="Picture 40" descr=""/>
          <p:cNvPicPr/>
          <p:nvPr/>
        </p:nvPicPr>
        <p:blipFill>
          <a:blip r:embed="rId2"/>
          <a:stretch/>
        </p:blipFill>
        <p:spPr>
          <a:xfrm>
            <a:off x="5227200" y="4798800"/>
            <a:ext cx="6216840" cy="1287360"/>
          </a:xfrm>
          <a:prstGeom prst="rect">
            <a:avLst/>
          </a:prstGeom>
          <a:ln>
            <a:noFill/>
          </a:ln>
        </p:spPr>
      </p:pic>
      <p:sp>
        <p:nvSpPr>
          <p:cNvPr id="1458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26"/>
          <p:cNvSpPr/>
          <p:nvPr/>
        </p:nvSpPr>
        <p:spPr>
          <a:xfrm>
            <a:off x="5886360" y="3601080"/>
            <a:ext cx="2703600" cy="533160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dev is guided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Placeholder 6" descr=""/>
          <p:cNvPicPr/>
          <p:nvPr/>
        </p:nvPicPr>
        <p:blipFill>
          <a:blip r:embed="rId1"/>
          <a:srcRect l="25914" t="9986" r="-25914" b="48413"/>
          <a:stretch/>
        </p:blipFill>
        <p:spPr>
          <a:xfrm>
            <a:off x="0" y="0"/>
            <a:ext cx="12190680" cy="617544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934960" y="3321000"/>
            <a:ext cx="56156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A product owner during the demo of the product after an iteration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E1117AB-2146-4444-A421-DA093AC779E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63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353C9DC-BC02-42BA-9248-AC3C627B3A2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464" name="CustomShape 3"/>
          <p:cNvSpPr/>
          <p:nvPr/>
        </p:nvSpPr>
        <p:spPr>
          <a:xfrm>
            <a:off x="924120" y="1680840"/>
            <a:ext cx="7579800" cy="1509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@Given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(“^the user from </a:t>
            </a:r>
            <a:r>
              <a:rPr b="0" lang="en-GB" sz="12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1"/>
              </a:rPr>
              <a:t>http://my.library.com/user/([^\”]*)$”)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given_the_user_from_ws(String userId, List&lt;FieldValue&gt; values)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FieldValues fieldsValues =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new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FieldValues(values);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.setUserId(userId);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.setAge(fieldsValues.getAsInteger(field: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”age”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when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usersWSClientMock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.retrieveUser(user.getUserId())).thenReturn(</a:t>
            </a:r>
            <a:r>
              <a:rPr b="1" lang="en-GB" sz="1200" spc="-1" strike="noStrike">
                <a:solidFill>
                  <a:srgbClr val="1f7079"/>
                </a:solidFill>
                <a:latin typeface="NSimSun"/>
                <a:ea typeface="NSimSun"/>
              </a:rPr>
              <a:t>user</a:t>
            </a: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);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65" name="CustomShape 4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5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6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7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8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9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10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11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12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CustomShape 13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14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15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16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17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18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19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CustomShape 20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21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CustomShape 22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484" name="Picture 27" descr=""/>
          <p:cNvPicPr/>
          <p:nvPr/>
        </p:nvPicPr>
        <p:blipFill>
          <a:blip r:embed="rId2"/>
          <a:stretch/>
        </p:blipFill>
        <p:spPr>
          <a:xfrm>
            <a:off x="924120" y="3783240"/>
            <a:ext cx="7579800" cy="1216080"/>
          </a:xfrm>
          <a:prstGeom prst="rect">
            <a:avLst/>
          </a:prstGeom>
          <a:ln>
            <a:noFill/>
          </a:ln>
        </p:spPr>
      </p:pic>
      <p:sp>
        <p:nvSpPr>
          <p:cNvPr id="1485" name="CustomShape 23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24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25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26"/>
          <p:cNvSpPr/>
          <p:nvPr/>
        </p:nvSpPr>
        <p:spPr>
          <a:xfrm>
            <a:off x="6901920" y="1085400"/>
            <a:ext cx="2703600" cy="709200"/>
          </a:xfrm>
          <a:prstGeom prst="wedgeRectCallout">
            <a:avLst>
              <a:gd name="adj1" fmla="val 8173"/>
              <a:gd name="adj2" fmla="val 9042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Glue code between steps and main code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9" name="CustomShape 27"/>
          <p:cNvSpPr/>
          <p:nvPr/>
        </p:nvSpPr>
        <p:spPr>
          <a:xfrm>
            <a:off x="8752320" y="3610080"/>
            <a:ext cx="2703600" cy="52704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Contextual variable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91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53DC162-7FCF-4B25-B509-8764B2D4405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492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11" name="Picture 37" descr=""/>
          <p:cNvPicPr/>
          <p:nvPr/>
        </p:nvPicPr>
        <p:blipFill>
          <a:blip r:embed="rId1"/>
          <a:stretch/>
        </p:blipFill>
        <p:spPr>
          <a:xfrm>
            <a:off x="920880" y="1297080"/>
            <a:ext cx="4978080" cy="1897920"/>
          </a:xfrm>
          <a:prstGeom prst="rect">
            <a:avLst/>
          </a:prstGeom>
          <a:ln>
            <a:noFill/>
          </a:ln>
        </p:spPr>
      </p:pic>
      <p:sp>
        <p:nvSpPr>
          <p:cNvPr id="1512" name="CustomShape 22"/>
          <p:cNvSpPr/>
          <p:nvPr/>
        </p:nvSpPr>
        <p:spPr>
          <a:xfrm>
            <a:off x="4088160" y="1008000"/>
            <a:ext cx="6153120" cy="3238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@level_2_technical_details @nominal_case @ongoing</a:t>
            </a: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Scenario: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suggestions of popular and available books adapted to the age of the user,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he have never booked suggestions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Given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the user from 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http://my.library.com/user/Tim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field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value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userId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Tim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age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4    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categories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http://mt.library.com/category?popular=true&amp;age=4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categoryName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cat1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Picture book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cat3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And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 books from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http://mt.library.com/categories=cat1,cat2,cat3&amp;available=true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bookId      | bookTitle       | categoryId      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 b11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100" spc="-1" strike="noStrike">
                <a:solidFill>
                  <a:srgbClr val="4472c4"/>
                </a:solidFill>
                <a:latin typeface="NSimSun"/>
                <a:ea typeface="NSimSun"/>
              </a:rPr>
              <a:t>cat1           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100" spc="-1" strike="noStrike">
              <a:latin typeface="Arial"/>
            </a:endParaRPr>
          </a:p>
        </p:txBody>
      </p:sp>
      <p:pic>
        <p:nvPicPr>
          <p:cNvPr id="1513" name="Picture 39" descr=""/>
          <p:cNvPicPr/>
          <p:nvPr/>
        </p:nvPicPr>
        <p:blipFill>
          <a:blip r:embed="rId2"/>
          <a:stretch/>
        </p:blipFill>
        <p:spPr>
          <a:xfrm>
            <a:off x="718920" y="4110480"/>
            <a:ext cx="9178560" cy="718920"/>
          </a:xfrm>
          <a:prstGeom prst="rect">
            <a:avLst/>
          </a:prstGeom>
          <a:ln>
            <a:noFill/>
          </a:ln>
        </p:spPr>
      </p:pic>
      <p:pic>
        <p:nvPicPr>
          <p:cNvPr id="1514" name="Picture 40" descr=""/>
          <p:cNvPicPr/>
          <p:nvPr/>
        </p:nvPicPr>
        <p:blipFill>
          <a:blip r:embed="rId3"/>
          <a:stretch/>
        </p:blipFill>
        <p:spPr>
          <a:xfrm>
            <a:off x="852840" y="4747680"/>
            <a:ext cx="3544200" cy="1315080"/>
          </a:xfrm>
          <a:prstGeom prst="rect">
            <a:avLst/>
          </a:prstGeom>
          <a:ln>
            <a:noFill/>
          </a:ln>
        </p:spPr>
      </p:pic>
      <p:sp>
        <p:nvSpPr>
          <p:cNvPr id="1515" name="CustomShape 23"/>
          <p:cNvSpPr/>
          <p:nvPr/>
        </p:nvSpPr>
        <p:spPr>
          <a:xfrm>
            <a:off x="9846720" y="42480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16" name="CustomShape 24"/>
          <p:cNvSpPr/>
          <p:nvPr/>
        </p:nvSpPr>
        <p:spPr>
          <a:xfrm>
            <a:off x="9883440" y="21852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25"/>
          <p:cNvSpPr/>
          <p:nvPr/>
        </p:nvSpPr>
        <p:spPr>
          <a:xfrm>
            <a:off x="10259640" y="25848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26"/>
          <p:cNvSpPr/>
          <p:nvPr/>
        </p:nvSpPr>
        <p:spPr>
          <a:xfrm>
            <a:off x="10389960" y="45360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27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28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29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30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31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32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33"/>
          <p:cNvSpPr/>
          <p:nvPr/>
        </p:nvSpPr>
        <p:spPr>
          <a:xfrm>
            <a:off x="8752320" y="3610080"/>
            <a:ext cx="2703600" cy="52704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Define mocks behavior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27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9B2D3BB-59EA-4DAA-A345-DFCE1AB7746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28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547" name="Picture 33" descr=""/>
          <p:cNvPicPr/>
          <p:nvPr/>
        </p:nvPicPr>
        <p:blipFill>
          <a:blip r:embed="rId1"/>
          <a:stretch/>
        </p:blipFill>
        <p:spPr>
          <a:xfrm>
            <a:off x="990000" y="1440000"/>
            <a:ext cx="4132440" cy="1764000"/>
          </a:xfrm>
          <a:prstGeom prst="rect">
            <a:avLst/>
          </a:prstGeom>
          <a:ln>
            <a:noFill/>
          </a:ln>
        </p:spPr>
      </p:pic>
      <p:pic>
        <p:nvPicPr>
          <p:cNvPr id="1548" name="Picture 34" descr=""/>
          <p:cNvPicPr/>
          <p:nvPr/>
        </p:nvPicPr>
        <p:blipFill>
          <a:blip r:embed="rId2"/>
          <a:stretch/>
        </p:blipFill>
        <p:spPr>
          <a:xfrm>
            <a:off x="838080" y="3260880"/>
            <a:ext cx="10867680" cy="892440"/>
          </a:xfrm>
          <a:prstGeom prst="rect">
            <a:avLst/>
          </a:prstGeom>
          <a:ln>
            <a:noFill/>
          </a:ln>
        </p:spPr>
      </p:pic>
      <p:pic>
        <p:nvPicPr>
          <p:cNvPr id="1549" name="Picture 35" descr=""/>
          <p:cNvPicPr/>
          <p:nvPr/>
        </p:nvPicPr>
        <p:blipFill>
          <a:blip r:embed="rId3"/>
          <a:stretch/>
        </p:blipFill>
        <p:spPr>
          <a:xfrm>
            <a:off x="939600" y="4046040"/>
            <a:ext cx="4217760" cy="2073600"/>
          </a:xfrm>
          <a:prstGeom prst="rect">
            <a:avLst/>
          </a:prstGeom>
          <a:ln>
            <a:noFill/>
          </a:ln>
        </p:spPr>
      </p:pic>
      <p:sp>
        <p:nvSpPr>
          <p:cNvPr id="1550" name="CustomShape 22"/>
          <p:cNvSpPr/>
          <p:nvPr/>
        </p:nvSpPr>
        <p:spPr>
          <a:xfrm>
            <a:off x="9846720" y="42480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51" name="CustomShape 23"/>
          <p:cNvSpPr/>
          <p:nvPr/>
        </p:nvSpPr>
        <p:spPr>
          <a:xfrm>
            <a:off x="9883440" y="21852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CustomShape 24"/>
          <p:cNvSpPr/>
          <p:nvPr/>
        </p:nvSpPr>
        <p:spPr>
          <a:xfrm>
            <a:off x="10259640" y="25848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25"/>
          <p:cNvSpPr/>
          <p:nvPr/>
        </p:nvSpPr>
        <p:spPr>
          <a:xfrm>
            <a:off x="10389960" y="45360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CustomShape 26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27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28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29"/>
          <p:cNvSpPr/>
          <p:nvPr/>
        </p:nvSpPr>
        <p:spPr>
          <a:xfrm>
            <a:off x="7803000" y="2652840"/>
            <a:ext cx="2703600" cy="52704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call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59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BED2596-4CB6-4B2D-94F2-A4D50193D32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60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79" name="CustomShape 22"/>
          <p:cNvSpPr/>
          <p:nvPr/>
        </p:nvSpPr>
        <p:spPr>
          <a:xfrm>
            <a:off x="9850320" y="42984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80" name="CustomShape 23"/>
          <p:cNvSpPr/>
          <p:nvPr/>
        </p:nvSpPr>
        <p:spPr>
          <a:xfrm>
            <a:off x="9886680" y="22356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CustomShape 24"/>
          <p:cNvSpPr/>
          <p:nvPr/>
        </p:nvSpPr>
        <p:spPr>
          <a:xfrm>
            <a:off x="10263240" y="26352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CustomShape 25"/>
          <p:cNvSpPr/>
          <p:nvPr/>
        </p:nvSpPr>
        <p:spPr>
          <a:xfrm>
            <a:off x="10393200" y="45864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26"/>
          <p:cNvSpPr/>
          <p:nvPr/>
        </p:nvSpPr>
        <p:spPr>
          <a:xfrm>
            <a:off x="10136160" y="72864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27"/>
          <p:cNvSpPr/>
          <p:nvPr/>
        </p:nvSpPr>
        <p:spPr>
          <a:xfrm>
            <a:off x="10001160" y="77472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5" name="Picture 57" descr=""/>
          <p:cNvPicPr/>
          <p:nvPr/>
        </p:nvPicPr>
        <p:blipFill>
          <a:blip r:embed="rId1"/>
          <a:stretch/>
        </p:blipFill>
        <p:spPr>
          <a:xfrm>
            <a:off x="869040" y="3464280"/>
            <a:ext cx="9549000" cy="901440"/>
          </a:xfrm>
          <a:prstGeom prst="rect">
            <a:avLst/>
          </a:prstGeom>
          <a:ln>
            <a:noFill/>
          </a:ln>
        </p:spPr>
      </p:pic>
      <p:pic>
        <p:nvPicPr>
          <p:cNvPr id="1586" name="Picture 58" descr=""/>
          <p:cNvPicPr/>
          <p:nvPr/>
        </p:nvPicPr>
        <p:blipFill>
          <a:blip r:embed="rId2"/>
          <a:stretch/>
        </p:blipFill>
        <p:spPr>
          <a:xfrm>
            <a:off x="989640" y="1820160"/>
            <a:ext cx="5047200" cy="1642680"/>
          </a:xfrm>
          <a:prstGeom prst="rect">
            <a:avLst/>
          </a:prstGeom>
          <a:ln>
            <a:noFill/>
          </a:ln>
        </p:spPr>
      </p:pic>
      <p:pic>
        <p:nvPicPr>
          <p:cNvPr id="1587" name="Picture 59" descr=""/>
          <p:cNvPicPr/>
          <p:nvPr/>
        </p:nvPicPr>
        <p:blipFill>
          <a:blip r:embed="rId3"/>
          <a:stretch/>
        </p:blipFill>
        <p:spPr>
          <a:xfrm>
            <a:off x="989640" y="4316040"/>
            <a:ext cx="3096000" cy="1817640"/>
          </a:xfrm>
          <a:prstGeom prst="rect">
            <a:avLst/>
          </a:prstGeom>
          <a:ln>
            <a:noFill/>
          </a:ln>
        </p:spPr>
      </p:pic>
      <p:sp>
        <p:nvSpPr>
          <p:cNvPr id="1588" name="CustomShape 28"/>
          <p:cNvSpPr/>
          <p:nvPr/>
        </p:nvSpPr>
        <p:spPr>
          <a:xfrm>
            <a:off x="989640" y="994320"/>
            <a:ext cx="5608800" cy="995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@Then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(“^the http code is </a:t>
            </a:r>
            <a:r>
              <a:rPr b="0" lang="en-GB" sz="1100" spc="-1" strike="noStrike" u="sng">
                <a:solidFill>
                  <a:srgbClr val="4472c4"/>
                </a:solidFill>
                <a:uFillTx/>
                <a:latin typeface="NSimSun"/>
                <a:ea typeface="NSimSun"/>
              </a:rPr>
              <a:t>\</a:t>
            </a:r>
            <a:r>
              <a:rPr b="0" lang="en-GB" sz="1100" spc="-1" strike="noStrike" u="sng">
                <a:solidFill>
                  <a:srgbClr val="0000ff"/>
                </a:solidFill>
                <a:uFillTx/>
                <a:latin typeface="NSimSun"/>
                <a:ea typeface="NSimSun"/>
                <a:hlinkClick r:id="rId4"/>
              </a:rPr>
              <a:t>”([^\”]*)\”$”)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public void 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the_http_code_is(Integer httpCode) 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throws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Throwable {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     </a:t>
            </a:r>
            <a:r>
              <a:rPr b="0" i="1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assertThat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(</a:t>
            </a:r>
            <a:r>
              <a:rPr b="1" lang="en-GB" sz="1100" spc="-1" strike="noStrike">
                <a:solidFill>
                  <a:srgbClr val="1f7079"/>
                </a:solidFill>
                <a:latin typeface="NSimSun"/>
                <a:ea typeface="NSimSun"/>
              </a:rPr>
              <a:t>wsSuggestionsResponse</a:t>
            </a: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.getStatus(), is(httpCode));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NSimSun"/>
                <a:ea typeface="NSimSun"/>
              </a:rPr>
              <a:t>}        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589" name="CustomShape 29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30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CustomShape 31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CustomShape 32"/>
          <p:cNvSpPr/>
          <p:nvPr/>
        </p:nvSpPr>
        <p:spPr>
          <a:xfrm>
            <a:off x="7056720" y="2535840"/>
            <a:ext cx="2703600" cy="52704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Main code does not exist…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93" name="CustomShape 33"/>
          <p:cNvSpPr/>
          <p:nvPr/>
        </p:nvSpPr>
        <p:spPr>
          <a:xfrm>
            <a:off x="7056720" y="4568760"/>
            <a:ext cx="2703600" cy="52704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Check results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95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372D67F-C11B-43FB-AA4E-34965515E2C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96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15" name="CustomShape 22"/>
          <p:cNvSpPr/>
          <p:nvPr/>
        </p:nvSpPr>
        <p:spPr>
          <a:xfrm>
            <a:off x="9850320" y="42984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16" name="CustomShape 23"/>
          <p:cNvSpPr/>
          <p:nvPr/>
        </p:nvSpPr>
        <p:spPr>
          <a:xfrm>
            <a:off x="9886680" y="22356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CustomShape 24"/>
          <p:cNvSpPr/>
          <p:nvPr/>
        </p:nvSpPr>
        <p:spPr>
          <a:xfrm>
            <a:off x="10263240" y="26352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25"/>
          <p:cNvSpPr/>
          <p:nvPr/>
        </p:nvSpPr>
        <p:spPr>
          <a:xfrm>
            <a:off x="10393200" y="45864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26"/>
          <p:cNvSpPr/>
          <p:nvPr/>
        </p:nvSpPr>
        <p:spPr>
          <a:xfrm>
            <a:off x="10136160" y="72864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27"/>
          <p:cNvSpPr/>
          <p:nvPr/>
        </p:nvSpPr>
        <p:spPr>
          <a:xfrm>
            <a:off x="10001160" y="77472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21" name="Picture 34" descr=""/>
          <p:cNvPicPr/>
          <p:nvPr/>
        </p:nvPicPr>
        <p:blipFill>
          <a:blip r:embed="rId1"/>
          <a:stretch/>
        </p:blipFill>
        <p:spPr>
          <a:xfrm>
            <a:off x="797760" y="1233000"/>
            <a:ext cx="8470440" cy="1049040"/>
          </a:xfrm>
          <a:prstGeom prst="rect">
            <a:avLst/>
          </a:prstGeom>
          <a:ln>
            <a:noFill/>
          </a:ln>
        </p:spPr>
      </p:pic>
      <p:pic>
        <p:nvPicPr>
          <p:cNvPr id="1622" name="Picture 35" descr=""/>
          <p:cNvPicPr/>
          <p:nvPr/>
        </p:nvPicPr>
        <p:blipFill>
          <a:blip r:embed="rId2"/>
          <a:srcRect l="0" t="0" r="0" b="9158"/>
          <a:stretch/>
        </p:blipFill>
        <p:spPr>
          <a:xfrm>
            <a:off x="1463040" y="2187360"/>
            <a:ext cx="1804320" cy="802800"/>
          </a:xfrm>
          <a:prstGeom prst="rect">
            <a:avLst/>
          </a:prstGeom>
          <a:ln>
            <a:noFill/>
          </a:ln>
        </p:spPr>
      </p:pic>
      <p:pic>
        <p:nvPicPr>
          <p:cNvPr id="1623" name="Picture 36" descr=""/>
          <p:cNvPicPr/>
          <p:nvPr/>
        </p:nvPicPr>
        <p:blipFill>
          <a:blip r:embed="rId3"/>
          <a:stretch/>
        </p:blipFill>
        <p:spPr>
          <a:xfrm>
            <a:off x="915120" y="3768120"/>
            <a:ext cx="7796160" cy="2284920"/>
          </a:xfrm>
          <a:prstGeom prst="rect">
            <a:avLst/>
          </a:prstGeom>
          <a:ln>
            <a:noFill/>
          </a:ln>
        </p:spPr>
      </p:pic>
      <p:sp>
        <p:nvSpPr>
          <p:cNvPr id="1624" name="CustomShape 28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29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CustomShape 30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CustomShape 31"/>
          <p:cNvSpPr/>
          <p:nvPr/>
        </p:nvSpPr>
        <p:spPr>
          <a:xfrm>
            <a:off x="1770480" y="3151080"/>
            <a:ext cx="2703600" cy="527040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Let’s write the real code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29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DE2D897-4823-4C4F-9F9D-10F6E1605E6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30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649" name="Picture 35" descr=""/>
          <p:cNvPicPr/>
          <p:nvPr/>
        </p:nvPicPr>
        <p:blipFill>
          <a:blip r:embed="rId1"/>
          <a:srcRect l="0" t="0" r="0" b="9158"/>
          <a:stretch/>
        </p:blipFill>
        <p:spPr>
          <a:xfrm>
            <a:off x="1463040" y="2187360"/>
            <a:ext cx="1804320" cy="802800"/>
          </a:xfrm>
          <a:prstGeom prst="rect">
            <a:avLst/>
          </a:prstGeom>
          <a:ln>
            <a:noFill/>
          </a:ln>
        </p:spPr>
      </p:pic>
      <p:sp>
        <p:nvSpPr>
          <p:cNvPr id="1650" name="CustomShape 22"/>
          <p:cNvSpPr/>
          <p:nvPr/>
        </p:nvSpPr>
        <p:spPr>
          <a:xfrm>
            <a:off x="9852840" y="43200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51" name="CustomShape 23"/>
          <p:cNvSpPr/>
          <p:nvPr/>
        </p:nvSpPr>
        <p:spPr>
          <a:xfrm>
            <a:off x="9889200" y="22572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24"/>
          <p:cNvSpPr/>
          <p:nvPr/>
        </p:nvSpPr>
        <p:spPr>
          <a:xfrm>
            <a:off x="10265760" y="26532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25"/>
          <p:cNvSpPr/>
          <p:nvPr/>
        </p:nvSpPr>
        <p:spPr>
          <a:xfrm>
            <a:off x="10395720" y="46080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CustomShape 26"/>
          <p:cNvSpPr/>
          <p:nvPr/>
        </p:nvSpPr>
        <p:spPr>
          <a:xfrm>
            <a:off x="10138680" y="73044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CustomShape 27"/>
          <p:cNvSpPr/>
          <p:nvPr/>
        </p:nvSpPr>
        <p:spPr>
          <a:xfrm>
            <a:off x="10003680" y="77652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28"/>
          <p:cNvSpPr/>
          <p:nvPr/>
        </p:nvSpPr>
        <p:spPr>
          <a:xfrm>
            <a:off x="9887760" y="265320"/>
            <a:ext cx="192240" cy="46836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29"/>
          <p:cNvSpPr/>
          <p:nvPr/>
        </p:nvSpPr>
        <p:spPr>
          <a:xfrm>
            <a:off x="9975240" y="227520"/>
            <a:ext cx="230400" cy="21780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8" name="Picture 73" descr=""/>
          <p:cNvPicPr/>
          <p:nvPr/>
        </p:nvPicPr>
        <p:blipFill>
          <a:blip r:embed="rId2"/>
          <a:stretch/>
        </p:blipFill>
        <p:spPr>
          <a:xfrm>
            <a:off x="978840" y="4122720"/>
            <a:ext cx="6347520" cy="1658520"/>
          </a:xfrm>
          <a:prstGeom prst="rect">
            <a:avLst/>
          </a:prstGeom>
          <a:ln>
            <a:noFill/>
          </a:ln>
        </p:spPr>
      </p:pic>
      <p:pic>
        <p:nvPicPr>
          <p:cNvPr id="1659" name="Picture 74" descr=""/>
          <p:cNvPicPr/>
          <p:nvPr/>
        </p:nvPicPr>
        <p:blipFill>
          <a:blip r:embed="rId3"/>
          <a:stretch/>
        </p:blipFill>
        <p:spPr>
          <a:xfrm>
            <a:off x="978840" y="1389960"/>
            <a:ext cx="6858720" cy="2035080"/>
          </a:xfrm>
          <a:prstGeom prst="rect">
            <a:avLst/>
          </a:prstGeom>
          <a:ln>
            <a:noFill/>
          </a:ln>
        </p:spPr>
      </p:pic>
      <p:sp>
        <p:nvSpPr>
          <p:cNvPr id="1660" name="CustomShape 30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31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CustomShape 32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33"/>
          <p:cNvSpPr/>
          <p:nvPr/>
        </p:nvSpPr>
        <p:spPr>
          <a:xfrm>
            <a:off x="7839000" y="2408400"/>
            <a:ext cx="3374640" cy="527040"/>
          </a:xfrm>
          <a:prstGeom prst="wedgeRectCallout">
            <a:avLst>
              <a:gd name="adj1" fmla="val -33509"/>
              <a:gd name="adj2" fmla="val 10890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First implemented scenario!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64" name="CustomShape 34"/>
          <p:cNvSpPr/>
          <p:nvPr/>
        </p:nvSpPr>
        <p:spPr>
          <a:xfrm>
            <a:off x="7885080" y="4275000"/>
            <a:ext cx="3374640" cy="67644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The code is activated in the production conditions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666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DCDE949-1DDF-4485-9C78-81BBE684D8B9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67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86" name="CustomShape 22"/>
          <p:cNvSpPr/>
          <p:nvPr/>
        </p:nvSpPr>
        <p:spPr>
          <a:xfrm>
            <a:off x="9852840" y="43200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87" name="CustomShape 23"/>
          <p:cNvSpPr/>
          <p:nvPr/>
        </p:nvSpPr>
        <p:spPr>
          <a:xfrm>
            <a:off x="9889200" y="22572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24"/>
          <p:cNvSpPr/>
          <p:nvPr/>
        </p:nvSpPr>
        <p:spPr>
          <a:xfrm>
            <a:off x="10265760" y="26532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25"/>
          <p:cNvSpPr/>
          <p:nvPr/>
        </p:nvSpPr>
        <p:spPr>
          <a:xfrm>
            <a:off x="10395720" y="46080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26"/>
          <p:cNvSpPr/>
          <p:nvPr/>
        </p:nvSpPr>
        <p:spPr>
          <a:xfrm>
            <a:off x="10138680" y="73044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27"/>
          <p:cNvSpPr/>
          <p:nvPr/>
        </p:nvSpPr>
        <p:spPr>
          <a:xfrm>
            <a:off x="10003680" y="77652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28"/>
          <p:cNvSpPr/>
          <p:nvPr/>
        </p:nvSpPr>
        <p:spPr>
          <a:xfrm>
            <a:off x="9887760" y="265320"/>
            <a:ext cx="192240" cy="46836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29"/>
          <p:cNvSpPr/>
          <p:nvPr/>
        </p:nvSpPr>
        <p:spPr>
          <a:xfrm>
            <a:off x="9975240" y="227520"/>
            <a:ext cx="230400" cy="21780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30"/>
          <p:cNvSpPr/>
          <p:nvPr/>
        </p:nvSpPr>
        <p:spPr>
          <a:xfrm>
            <a:off x="9161280" y="22932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5" name="CustomShape 31"/>
          <p:cNvSpPr/>
          <p:nvPr/>
        </p:nvSpPr>
        <p:spPr>
          <a:xfrm>
            <a:off x="9197640" y="2304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32"/>
          <p:cNvSpPr/>
          <p:nvPr/>
        </p:nvSpPr>
        <p:spPr>
          <a:xfrm>
            <a:off x="9574200" y="6264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33"/>
          <p:cNvSpPr/>
          <p:nvPr/>
        </p:nvSpPr>
        <p:spPr>
          <a:xfrm>
            <a:off x="9704160" y="25812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34"/>
          <p:cNvSpPr/>
          <p:nvPr/>
        </p:nvSpPr>
        <p:spPr>
          <a:xfrm>
            <a:off x="9447120" y="52776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35"/>
          <p:cNvSpPr/>
          <p:nvPr/>
        </p:nvSpPr>
        <p:spPr>
          <a:xfrm>
            <a:off x="9312120" y="57384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0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6520" cy="2333880"/>
          </a:xfrm>
          <a:prstGeom prst="rect">
            <a:avLst/>
          </a:prstGeom>
          <a:ln>
            <a:noFill/>
          </a:ln>
        </p:spPr>
      </p:pic>
      <p:pic>
        <p:nvPicPr>
          <p:cNvPr id="1701" name="Picture 45" descr=""/>
          <p:cNvPicPr/>
          <p:nvPr/>
        </p:nvPicPr>
        <p:blipFill>
          <a:blip r:embed="rId2"/>
          <a:stretch/>
        </p:blipFill>
        <p:spPr>
          <a:xfrm>
            <a:off x="4484520" y="1618200"/>
            <a:ext cx="5244120" cy="1245600"/>
          </a:xfrm>
          <a:prstGeom prst="rect">
            <a:avLst/>
          </a:prstGeom>
          <a:ln>
            <a:noFill/>
          </a:ln>
        </p:spPr>
      </p:pic>
      <p:pic>
        <p:nvPicPr>
          <p:cNvPr id="1702" name="Picture 46" descr=""/>
          <p:cNvPicPr/>
          <p:nvPr/>
        </p:nvPicPr>
        <p:blipFill>
          <a:blip r:embed="rId3"/>
          <a:stretch/>
        </p:blipFill>
        <p:spPr>
          <a:xfrm>
            <a:off x="5013000" y="2926440"/>
            <a:ext cx="3603960" cy="859680"/>
          </a:xfrm>
          <a:prstGeom prst="rect">
            <a:avLst/>
          </a:prstGeom>
          <a:ln>
            <a:noFill/>
          </a:ln>
        </p:spPr>
      </p:pic>
      <p:pic>
        <p:nvPicPr>
          <p:cNvPr id="1703" name="Picture 47" descr=""/>
          <p:cNvPicPr/>
          <p:nvPr/>
        </p:nvPicPr>
        <p:blipFill>
          <a:blip r:embed="rId4"/>
          <a:stretch/>
        </p:blipFill>
        <p:spPr>
          <a:xfrm>
            <a:off x="768240" y="3787560"/>
            <a:ext cx="6528240" cy="2287080"/>
          </a:xfrm>
          <a:prstGeom prst="rect">
            <a:avLst/>
          </a:prstGeom>
          <a:ln>
            <a:noFill/>
          </a:ln>
        </p:spPr>
      </p:pic>
      <p:sp>
        <p:nvSpPr>
          <p:cNvPr id="1704" name="CustomShape 36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CustomShape 37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CustomShape 38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39"/>
          <p:cNvSpPr/>
          <p:nvPr/>
        </p:nvSpPr>
        <p:spPr>
          <a:xfrm>
            <a:off x="7885080" y="4275000"/>
            <a:ext cx="3374640" cy="67644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executable steps with a lower level of abstraction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09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78AB02B-4119-429D-B378-A11108972C1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10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29" name="CustomShape 22"/>
          <p:cNvSpPr/>
          <p:nvPr/>
        </p:nvSpPr>
        <p:spPr>
          <a:xfrm>
            <a:off x="9852840" y="43200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0" name="CustomShape 23"/>
          <p:cNvSpPr/>
          <p:nvPr/>
        </p:nvSpPr>
        <p:spPr>
          <a:xfrm>
            <a:off x="9889200" y="22572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CustomShape 24"/>
          <p:cNvSpPr/>
          <p:nvPr/>
        </p:nvSpPr>
        <p:spPr>
          <a:xfrm>
            <a:off x="10265760" y="26532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25"/>
          <p:cNvSpPr/>
          <p:nvPr/>
        </p:nvSpPr>
        <p:spPr>
          <a:xfrm>
            <a:off x="10395720" y="46080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26"/>
          <p:cNvSpPr/>
          <p:nvPr/>
        </p:nvSpPr>
        <p:spPr>
          <a:xfrm>
            <a:off x="10138680" y="73044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27"/>
          <p:cNvSpPr/>
          <p:nvPr/>
        </p:nvSpPr>
        <p:spPr>
          <a:xfrm>
            <a:off x="10003680" y="77652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CustomShape 28"/>
          <p:cNvSpPr/>
          <p:nvPr/>
        </p:nvSpPr>
        <p:spPr>
          <a:xfrm>
            <a:off x="9887760" y="265320"/>
            <a:ext cx="192240" cy="46836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CustomShape 29"/>
          <p:cNvSpPr/>
          <p:nvPr/>
        </p:nvSpPr>
        <p:spPr>
          <a:xfrm>
            <a:off x="9975240" y="227520"/>
            <a:ext cx="230400" cy="21780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30"/>
          <p:cNvSpPr/>
          <p:nvPr/>
        </p:nvSpPr>
        <p:spPr>
          <a:xfrm>
            <a:off x="9161280" y="22932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8" name="CustomShape 31"/>
          <p:cNvSpPr/>
          <p:nvPr/>
        </p:nvSpPr>
        <p:spPr>
          <a:xfrm>
            <a:off x="9197640" y="2304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32"/>
          <p:cNvSpPr/>
          <p:nvPr/>
        </p:nvSpPr>
        <p:spPr>
          <a:xfrm>
            <a:off x="9574200" y="6264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CustomShape 33"/>
          <p:cNvSpPr/>
          <p:nvPr/>
        </p:nvSpPr>
        <p:spPr>
          <a:xfrm>
            <a:off x="9704160" y="25812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CustomShape 34"/>
          <p:cNvSpPr/>
          <p:nvPr/>
        </p:nvSpPr>
        <p:spPr>
          <a:xfrm>
            <a:off x="9447120" y="52776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35"/>
          <p:cNvSpPr/>
          <p:nvPr/>
        </p:nvSpPr>
        <p:spPr>
          <a:xfrm>
            <a:off x="9312120" y="57384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43" name="Picture 44" descr=""/>
          <p:cNvPicPr/>
          <p:nvPr/>
        </p:nvPicPr>
        <p:blipFill>
          <a:blip r:embed="rId1"/>
          <a:stretch/>
        </p:blipFill>
        <p:spPr>
          <a:xfrm>
            <a:off x="915120" y="1221480"/>
            <a:ext cx="4556520" cy="2333880"/>
          </a:xfrm>
          <a:prstGeom prst="rect">
            <a:avLst/>
          </a:prstGeom>
          <a:ln>
            <a:noFill/>
          </a:ln>
        </p:spPr>
      </p:pic>
      <p:pic>
        <p:nvPicPr>
          <p:cNvPr id="1744" name="Picture 48" descr=""/>
          <p:cNvPicPr/>
          <p:nvPr/>
        </p:nvPicPr>
        <p:blipFill>
          <a:blip r:embed="rId2"/>
          <a:stretch/>
        </p:blipFill>
        <p:spPr>
          <a:xfrm>
            <a:off x="776880" y="3591000"/>
            <a:ext cx="6925320" cy="2502720"/>
          </a:xfrm>
          <a:prstGeom prst="rect">
            <a:avLst/>
          </a:prstGeom>
          <a:ln>
            <a:noFill/>
          </a:ln>
        </p:spPr>
      </p:pic>
      <p:pic>
        <p:nvPicPr>
          <p:cNvPr id="1745" name="Picture 49" descr=""/>
          <p:cNvPicPr/>
          <p:nvPr/>
        </p:nvPicPr>
        <p:blipFill>
          <a:blip r:embed="rId3"/>
          <a:stretch/>
        </p:blipFill>
        <p:spPr>
          <a:xfrm>
            <a:off x="4736880" y="1505520"/>
            <a:ext cx="4691160" cy="2264400"/>
          </a:xfrm>
          <a:prstGeom prst="rect">
            <a:avLst/>
          </a:prstGeom>
          <a:ln>
            <a:noFill/>
          </a:ln>
        </p:spPr>
      </p:pic>
      <p:sp>
        <p:nvSpPr>
          <p:cNvPr id="1746" name="CustomShape 36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CustomShape 37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38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CustomShape 39"/>
          <p:cNvSpPr/>
          <p:nvPr/>
        </p:nvSpPr>
        <p:spPr>
          <a:xfrm>
            <a:off x="7885080" y="4275000"/>
            <a:ext cx="2252160" cy="67644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Reusing steps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51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B3518BA-359A-4416-B4DB-CCBF984F42B6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52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4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6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7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71" name="CustomShape 22"/>
          <p:cNvSpPr/>
          <p:nvPr/>
        </p:nvSpPr>
        <p:spPr>
          <a:xfrm>
            <a:off x="9852840" y="43200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72" name="CustomShape 23"/>
          <p:cNvSpPr/>
          <p:nvPr/>
        </p:nvSpPr>
        <p:spPr>
          <a:xfrm>
            <a:off x="9889200" y="22572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CustomShape 24"/>
          <p:cNvSpPr/>
          <p:nvPr/>
        </p:nvSpPr>
        <p:spPr>
          <a:xfrm>
            <a:off x="10265760" y="26532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CustomShape 25"/>
          <p:cNvSpPr/>
          <p:nvPr/>
        </p:nvSpPr>
        <p:spPr>
          <a:xfrm>
            <a:off x="10395720" y="46080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CustomShape 26"/>
          <p:cNvSpPr/>
          <p:nvPr/>
        </p:nvSpPr>
        <p:spPr>
          <a:xfrm>
            <a:off x="10138680" y="73044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CustomShape 27"/>
          <p:cNvSpPr/>
          <p:nvPr/>
        </p:nvSpPr>
        <p:spPr>
          <a:xfrm>
            <a:off x="10003680" y="77652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CustomShape 28"/>
          <p:cNvSpPr/>
          <p:nvPr/>
        </p:nvSpPr>
        <p:spPr>
          <a:xfrm>
            <a:off x="9887760" y="265320"/>
            <a:ext cx="192240" cy="46836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CustomShape 29"/>
          <p:cNvSpPr/>
          <p:nvPr/>
        </p:nvSpPr>
        <p:spPr>
          <a:xfrm>
            <a:off x="9975240" y="227520"/>
            <a:ext cx="230400" cy="21780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30"/>
          <p:cNvSpPr/>
          <p:nvPr/>
        </p:nvSpPr>
        <p:spPr>
          <a:xfrm>
            <a:off x="9161280" y="22932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0" name="CustomShape 31"/>
          <p:cNvSpPr/>
          <p:nvPr/>
        </p:nvSpPr>
        <p:spPr>
          <a:xfrm>
            <a:off x="9197640" y="2304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CustomShape 32"/>
          <p:cNvSpPr/>
          <p:nvPr/>
        </p:nvSpPr>
        <p:spPr>
          <a:xfrm>
            <a:off x="9574200" y="6264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CustomShape 33"/>
          <p:cNvSpPr/>
          <p:nvPr/>
        </p:nvSpPr>
        <p:spPr>
          <a:xfrm>
            <a:off x="9704160" y="25812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3" name="CustomShape 34"/>
          <p:cNvSpPr/>
          <p:nvPr/>
        </p:nvSpPr>
        <p:spPr>
          <a:xfrm>
            <a:off x="9447120" y="52776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35"/>
          <p:cNvSpPr/>
          <p:nvPr/>
        </p:nvSpPr>
        <p:spPr>
          <a:xfrm>
            <a:off x="9312120" y="57384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5" name="Picture 45" descr=""/>
          <p:cNvPicPr/>
          <p:nvPr/>
        </p:nvPicPr>
        <p:blipFill>
          <a:blip r:embed="rId1"/>
          <a:stretch/>
        </p:blipFill>
        <p:spPr>
          <a:xfrm>
            <a:off x="838080" y="1221120"/>
            <a:ext cx="3999240" cy="1052640"/>
          </a:xfrm>
          <a:prstGeom prst="rect">
            <a:avLst/>
          </a:prstGeom>
          <a:ln>
            <a:noFill/>
          </a:ln>
        </p:spPr>
      </p:pic>
      <p:pic>
        <p:nvPicPr>
          <p:cNvPr id="1786" name="Picture 46" descr=""/>
          <p:cNvPicPr/>
          <p:nvPr/>
        </p:nvPicPr>
        <p:blipFill>
          <a:blip r:embed="rId2"/>
          <a:stretch/>
        </p:blipFill>
        <p:spPr>
          <a:xfrm>
            <a:off x="5240520" y="1472040"/>
            <a:ext cx="5101920" cy="1238040"/>
          </a:xfrm>
          <a:prstGeom prst="rect">
            <a:avLst/>
          </a:prstGeom>
          <a:ln>
            <a:noFill/>
          </a:ln>
        </p:spPr>
      </p:pic>
      <p:pic>
        <p:nvPicPr>
          <p:cNvPr id="1787" name="Picture 47" descr=""/>
          <p:cNvPicPr/>
          <p:nvPr/>
        </p:nvPicPr>
        <p:blipFill>
          <a:blip r:embed="rId3"/>
          <a:stretch/>
        </p:blipFill>
        <p:spPr>
          <a:xfrm>
            <a:off x="838080" y="2797920"/>
            <a:ext cx="7074000" cy="1905840"/>
          </a:xfrm>
          <a:prstGeom prst="rect">
            <a:avLst/>
          </a:prstGeom>
          <a:ln>
            <a:noFill/>
          </a:ln>
        </p:spPr>
      </p:pic>
      <p:pic>
        <p:nvPicPr>
          <p:cNvPr id="1788" name="Picture 50" descr=""/>
          <p:cNvPicPr/>
          <p:nvPr/>
        </p:nvPicPr>
        <p:blipFill>
          <a:blip r:embed="rId4"/>
          <a:stretch/>
        </p:blipFill>
        <p:spPr>
          <a:xfrm>
            <a:off x="5333760" y="4690080"/>
            <a:ext cx="4924800" cy="1294200"/>
          </a:xfrm>
          <a:prstGeom prst="rect">
            <a:avLst/>
          </a:prstGeom>
          <a:ln>
            <a:noFill/>
          </a:ln>
        </p:spPr>
      </p:pic>
      <p:sp>
        <p:nvSpPr>
          <p:cNvPr id="1789" name="CustomShape 36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CustomShape 37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1" name="CustomShape 38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CustomShape 39"/>
          <p:cNvSpPr/>
          <p:nvPr/>
        </p:nvSpPr>
        <p:spPr>
          <a:xfrm>
            <a:off x="8134560" y="3245760"/>
            <a:ext cx="3374640" cy="67644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Generate data to make a scenario easier to read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794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1777A23-B297-42E5-BBDC-388CBADED7A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95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7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4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5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6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0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14" name="CustomShape 22"/>
          <p:cNvSpPr/>
          <p:nvPr/>
        </p:nvSpPr>
        <p:spPr>
          <a:xfrm>
            <a:off x="9852840" y="43200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5" name="CustomShape 23"/>
          <p:cNvSpPr/>
          <p:nvPr/>
        </p:nvSpPr>
        <p:spPr>
          <a:xfrm>
            <a:off x="9889200" y="22572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CustomShape 24"/>
          <p:cNvSpPr/>
          <p:nvPr/>
        </p:nvSpPr>
        <p:spPr>
          <a:xfrm>
            <a:off x="10265760" y="26532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CustomShape 25"/>
          <p:cNvSpPr/>
          <p:nvPr/>
        </p:nvSpPr>
        <p:spPr>
          <a:xfrm>
            <a:off x="10395720" y="46080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CustomShape 26"/>
          <p:cNvSpPr/>
          <p:nvPr/>
        </p:nvSpPr>
        <p:spPr>
          <a:xfrm>
            <a:off x="10138680" y="73044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CustomShape 27"/>
          <p:cNvSpPr/>
          <p:nvPr/>
        </p:nvSpPr>
        <p:spPr>
          <a:xfrm>
            <a:off x="10003680" y="77652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CustomShape 28"/>
          <p:cNvSpPr/>
          <p:nvPr/>
        </p:nvSpPr>
        <p:spPr>
          <a:xfrm>
            <a:off x="9887760" y="265320"/>
            <a:ext cx="192240" cy="46836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CustomShape 29"/>
          <p:cNvSpPr/>
          <p:nvPr/>
        </p:nvSpPr>
        <p:spPr>
          <a:xfrm>
            <a:off x="9975240" y="227520"/>
            <a:ext cx="230400" cy="21780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CustomShape 30"/>
          <p:cNvSpPr/>
          <p:nvPr/>
        </p:nvSpPr>
        <p:spPr>
          <a:xfrm>
            <a:off x="9153000" y="22248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3" name="CustomShape 31"/>
          <p:cNvSpPr/>
          <p:nvPr/>
        </p:nvSpPr>
        <p:spPr>
          <a:xfrm>
            <a:off x="9189720" y="1656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CustomShape 32"/>
          <p:cNvSpPr/>
          <p:nvPr/>
        </p:nvSpPr>
        <p:spPr>
          <a:xfrm>
            <a:off x="9565920" y="5616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5" name="CustomShape 33"/>
          <p:cNvSpPr/>
          <p:nvPr/>
        </p:nvSpPr>
        <p:spPr>
          <a:xfrm>
            <a:off x="9695880" y="25128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6" name="CustomShape 34"/>
          <p:cNvSpPr/>
          <p:nvPr/>
        </p:nvSpPr>
        <p:spPr>
          <a:xfrm>
            <a:off x="9438840" y="52128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35"/>
          <p:cNvSpPr/>
          <p:nvPr/>
        </p:nvSpPr>
        <p:spPr>
          <a:xfrm>
            <a:off x="9303840" y="56736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CustomShape 36"/>
          <p:cNvSpPr/>
          <p:nvPr/>
        </p:nvSpPr>
        <p:spPr>
          <a:xfrm>
            <a:off x="9187920" y="56160"/>
            <a:ext cx="192240" cy="46836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CustomShape 37"/>
          <p:cNvSpPr/>
          <p:nvPr/>
        </p:nvSpPr>
        <p:spPr>
          <a:xfrm>
            <a:off x="9275400" y="18000"/>
            <a:ext cx="230400" cy="21780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0" name="Picture 103" descr=""/>
          <p:cNvPicPr/>
          <p:nvPr/>
        </p:nvPicPr>
        <p:blipFill>
          <a:blip r:embed="rId1"/>
          <a:stretch/>
        </p:blipFill>
        <p:spPr>
          <a:xfrm>
            <a:off x="869040" y="1489320"/>
            <a:ext cx="5930640" cy="912240"/>
          </a:xfrm>
          <a:prstGeom prst="rect">
            <a:avLst/>
          </a:prstGeom>
          <a:ln>
            <a:noFill/>
          </a:ln>
        </p:spPr>
      </p:pic>
      <p:pic>
        <p:nvPicPr>
          <p:cNvPr id="1831" name="Picture 104" descr=""/>
          <p:cNvPicPr/>
          <p:nvPr/>
        </p:nvPicPr>
        <p:blipFill>
          <a:blip r:embed="rId2"/>
          <a:stretch/>
        </p:blipFill>
        <p:spPr>
          <a:xfrm>
            <a:off x="838080" y="2976120"/>
            <a:ext cx="10852200" cy="2832120"/>
          </a:xfrm>
          <a:prstGeom prst="rect">
            <a:avLst/>
          </a:prstGeom>
          <a:ln>
            <a:noFill/>
          </a:ln>
        </p:spPr>
      </p:pic>
      <p:sp>
        <p:nvSpPr>
          <p:cNvPr id="1832" name="CustomShape 38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3" name="CustomShape 39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4" name="CustomShape 40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CustomShape 41"/>
          <p:cNvSpPr/>
          <p:nvPr/>
        </p:nvSpPr>
        <p:spPr>
          <a:xfrm>
            <a:off x="7587360" y="2099880"/>
            <a:ext cx="3374640" cy="67644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 a high level scenario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9000" y="1164960"/>
            <a:ext cx="6037920" cy="501336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0F5FEB4-8483-4437-A371-49854E2D159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768000" y="3238560"/>
            <a:ext cx="46386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documentation after many iterations and readjustments of the need</a:t>
            </a:r>
            <a:endParaRPr b="0" lang="en-GB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Library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Make scenario runnable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37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5E6A7F8-1C0C-4BA1-8CC7-A39BBEAA2E4C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38" name="CustomShape 3"/>
          <p:cNvSpPr/>
          <p:nvPr/>
        </p:nvSpPr>
        <p:spPr>
          <a:xfrm>
            <a:off x="10797120" y="356400"/>
            <a:ext cx="908640" cy="909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4"/>
          <p:cNvSpPr/>
          <p:nvPr/>
        </p:nvSpPr>
        <p:spPr>
          <a:xfrm>
            <a:off x="11064600" y="383400"/>
            <a:ext cx="391320" cy="429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5"/>
          <p:cNvSpPr/>
          <p:nvPr/>
        </p:nvSpPr>
        <p:spPr>
          <a:xfrm>
            <a:off x="10991880" y="958680"/>
            <a:ext cx="518760" cy="307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CustomShape 6"/>
          <p:cNvSpPr/>
          <p:nvPr/>
        </p:nvSpPr>
        <p:spPr>
          <a:xfrm>
            <a:off x="10991880" y="958680"/>
            <a:ext cx="258480" cy="307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CustomShape 7"/>
          <p:cNvSpPr/>
          <p:nvPr/>
        </p:nvSpPr>
        <p:spPr>
          <a:xfrm>
            <a:off x="11187360" y="787680"/>
            <a:ext cx="127080" cy="432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CustomShape 8"/>
          <p:cNvSpPr/>
          <p:nvPr/>
        </p:nvSpPr>
        <p:spPr>
          <a:xfrm>
            <a:off x="11214720" y="1085400"/>
            <a:ext cx="68040" cy="134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9"/>
          <p:cNvSpPr/>
          <p:nvPr/>
        </p:nvSpPr>
        <p:spPr>
          <a:xfrm>
            <a:off x="11187360" y="881640"/>
            <a:ext cx="127080" cy="856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CustomShape 10"/>
          <p:cNvSpPr/>
          <p:nvPr/>
        </p:nvSpPr>
        <p:spPr>
          <a:xfrm>
            <a:off x="10979280" y="551160"/>
            <a:ext cx="542880" cy="358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CustomShape 11"/>
          <p:cNvSpPr/>
          <p:nvPr/>
        </p:nvSpPr>
        <p:spPr>
          <a:xfrm>
            <a:off x="11251800" y="551160"/>
            <a:ext cx="270360" cy="358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CustomShape 12"/>
          <p:cNvSpPr/>
          <p:nvPr/>
        </p:nvSpPr>
        <p:spPr>
          <a:xfrm>
            <a:off x="11056320" y="484920"/>
            <a:ext cx="387720" cy="2923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CustomShape 13"/>
          <p:cNvSpPr/>
          <p:nvPr/>
        </p:nvSpPr>
        <p:spPr>
          <a:xfrm>
            <a:off x="11071440" y="484920"/>
            <a:ext cx="362520" cy="2988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CustomShape 14"/>
          <p:cNvSpPr/>
          <p:nvPr/>
        </p:nvSpPr>
        <p:spPr>
          <a:xfrm>
            <a:off x="113943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15"/>
          <p:cNvSpPr/>
          <p:nvPr/>
        </p:nvSpPr>
        <p:spPr>
          <a:xfrm>
            <a:off x="11063160" y="672840"/>
            <a:ext cx="44640" cy="856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16"/>
          <p:cNvSpPr/>
          <p:nvPr/>
        </p:nvSpPr>
        <p:spPr>
          <a:xfrm>
            <a:off x="11127600" y="681120"/>
            <a:ext cx="246960" cy="92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17"/>
          <p:cNvSpPr/>
          <p:nvPr/>
        </p:nvSpPr>
        <p:spPr>
          <a:xfrm>
            <a:off x="11134440" y="684360"/>
            <a:ext cx="104400" cy="831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CustomShape 18"/>
          <p:cNvSpPr/>
          <p:nvPr/>
        </p:nvSpPr>
        <p:spPr>
          <a:xfrm>
            <a:off x="11263680" y="684360"/>
            <a:ext cx="103320" cy="831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CustomShape 19"/>
          <p:cNvSpPr/>
          <p:nvPr/>
        </p:nvSpPr>
        <p:spPr>
          <a:xfrm>
            <a:off x="11076480" y="876600"/>
            <a:ext cx="173880" cy="343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CustomShape 20"/>
          <p:cNvSpPr/>
          <p:nvPr/>
        </p:nvSpPr>
        <p:spPr>
          <a:xfrm>
            <a:off x="11251800" y="876600"/>
            <a:ext cx="173160" cy="343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CustomShape 21"/>
          <p:cNvSpPr/>
          <p:nvPr/>
        </p:nvSpPr>
        <p:spPr>
          <a:xfrm>
            <a:off x="10801440" y="1274760"/>
            <a:ext cx="8888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DEV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57" name="CustomShape 22"/>
          <p:cNvSpPr/>
          <p:nvPr/>
        </p:nvSpPr>
        <p:spPr>
          <a:xfrm>
            <a:off x="9852840" y="43200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58" name="CustomShape 23"/>
          <p:cNvSpPr/>
          <p:nvPr/>
        </p:nvSpPr>
        <p:spPr>
          <a:xfrm>
            <a:off x="9889200" y="22572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CustomShape 24"/>
          <p:cNvSpPr/>
          <p:nvPr/>
        </p:nvSpPr>
        <p:spPr>
          <a:xfrm>
            <a:off x="10265760" y="26532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CustomShape 25"/>
          <p:cNvSpPr/>
          <p:nvPr/>
        </p:nvSpPr>
        <p:spPr>
          <a:xfrm>
            <a:off x="10395720" y="46080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CustomShape 26"/>
          <p:cNvSpPr/>
          <p:nvPr/>
        </p:nvSpPr>
        <p:spPr>
          <a:xfrm>
            <a:off x="10138680" y="73044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CustomShape 27"/>
          <p:cNvSpPr/>
          <p:nvPr/>
        </p:nvSpPr>
        <p:spPr>
          <a:xfrm>
            <a:off x="10003680" y="77652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28"/>
          <p:cNvSpPr/>
          <p:nvPr/>
        </p:nvSpPr>
        <p:spPr>
          <a:xfrm>
            <a:off x="9887760" y="265320"/>
            <a:ext cx="192240" cy="46836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CustomShape 29"/>
          <p:cNvSpPr/>
          <p:nvPr/>
        </p:nvSpPr>
        <p:spPr>
          <a:xfrm>
            <a:off x="9975240" y="227520"/>
            <a:ext cx="230400" cy="21780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30"/>
          <p:cNvSpPr/>
          <p:nvPr/>
        </p:nvSpPr>
        <p:spPr>
          <a:xfrm>
            <a:off x="9153000" y="22248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66" name="CustomShape 31"/>
          <p:cNvSpPr/>
          <p:nvPr/>
        </p:nvSpPr>
        <p:spPr>
          <a:xfrm>
            <a:off x="9189720" y="1656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CustomShape 32"/>
          <p:cNvSpPr/>
          <p:nvPr/>
        </p:nvSpPr>
        <p:spPr>
          <a:xfrm>
            <a:off x="9565920" y="5616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8" name="CustomShape 33"/>
          <p:cNvSpPr/>
          <p:nvPr/>
        </p:nvSpPr>
        <p:spPr>
          <a:xfrm>
            <a:off x="9695880" y="25128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CustomShape 34"/>
          <p:cNvSpPr/>
          <p:nvPr/>
        </p:nvSpPr>
        <p:spPr>
          <a:xfrm>
            <a:off x="9438840" y="52128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35"/>
          <p:cNvSpPr/>
          <p:nvPr/>
        </p:nvSpPr>
        <p:spPr>
          <a:xfrm>
            <a:off x="9303840" y="56736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CustomShape 36"/>
          <p:cNvSpPr/>
          <p:nvPr/>
        </p:nvSpPr>
        <p:spPr>
          <a:xfrm>
            <a:off x="9187920" y="56160"/>
            <a:ext cx="192240" cy="46836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CustomShape 37"/>
          <p:cNvSpPr/>
          <p:nvPr/>
        </p:nvSpPr>
        <p:spPr>
          <a:xfrm>
            <a:off x="9275400" y="18000"/>
            <a:ext cx="230400" cy="21780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CustomShape 38"/>
          <p:cNvSpPr/>
          <p:nvPr/>
        </p:nvSpPr>
        <p:spPr>
          <a:xfrm>
            <a:off x="8361720" y="214920"/>
            <a:ext cx="71028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74" name="CustomShape 39"/>
          <p:cNvSpPr/>
          <p:nvPr/>
        </p:nvSpPr>
        <p:spPr>
          <a:xfrm>
            <a:off x="8398080" y="8640"/>
            <a:ext cx="739800" cy="7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CustomShape 40"/>
          <p:cNvSpPr/>
          <p:nvPr/>
        </p:nvSpPr>
        <p:spPr>
          <a:xfrm>
            <a:off x="8774280" y="48240"/>
            <a:ext cx="311400" cy="244800"/>
          </a:xfrm>
          <a:custGeom>
            <a:avLst/>
            <a:gdLst/>
            <a:ahLst/>
            <a:rect l="l" t="t" r="r" b="b"/>
            <a:pathLst>
              <a:path w="156" h="122">
                <a:moveTo>
                  <a:pt x="100" y="122"/>
                </a:moveTo>
                <a:cubicBezTo>
                  <a:pt x="100" y="109"/>
                  <a:pt x="97" y="96"/>
                  <a:pt x="92" y="84"/>
                </a:cubicBezTo>
                <a:cubicBezTo>
                  <a:pt x="88" y="72"/>
                  <a:pt x="81" y="60"/>
                  <a:pt x="72" y="49"/>
                </a:cubicBezTo>
                <a:cubicBezTo>
                  <a:pt x="63" y="38"/>
                  <a:pt x="53" y="28"/>
                  <a:pt x="41" y="19"/>
                </a:cubicBezTo>
                <a:cubicBezTo>
                  <a:pt x="29" y="11"/>
                  <a:pt x="15" y="5"/>
                  <a:pt x="0" y="0"/>
                </a:cubicBezTo>
                <a:cubicBezTo>
                  <a:pt x="16" y="0"/>
                  <a:pt x="31" y="2"/>
                  <a:pt x="47" y="6"/>
                </a:cubicBezTo>
                <a:cubicBezTo>
                  <a:pt x="62" y="11"/>
                  <a:pt x="77" y="18"/>
                  <a:pt x="91" y="27"/>
                </a:cubicBezTo>
                <a:cubicBezTo>
                  <a:pt x="105" y="37"/>
                  <a:pt x="118" y="48"/>
                  <a:pt x="129" y="62"/>
                </a:cubicBezTo>
                <a:cubicBezTo>
                  <a:pt x="140" y="76"/>
                  <a:pt x="149" y="91"/>
                  <a:pt x="156" y="108"/>
                </a:cubicBezTo>
                <a:lnTo>
                  <a:pt x="100" y="122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CustomShape 41"/>
          <p:cNvSpPr/>
          <p:nvPr/>
        </p:nvSpPr>
        <p:spPr>
          <a:xfrm>
            <a:off x="8904600" y="243720"/>
            <a:ext cx="235080" cy="204840"/>
          </a:xfrm>
          <a:custGeom>
            <a:avLst/>
            <a:gdLst/>
            <a:ahLst/>
            <a:rect l="l" t="t" r="r" b="b"/>
            <a:pathLst>
              <a:path w="149" h="130">
                <a:moveTo>
                  <a:pt x="149" y="0"/>
                </a:moveTo>
                <a:lnTo>
                  <a:pt x="76" y="130"/>
                </a:lnTo>
                <a:lnTo>
                  <a:pt x="0" y="3"/>
                </a:lnTo>
                <a:lnTo>
                  <a:pt x="149" y="0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CustomShape 42"/>
          <p:cNvSpPr/>
          <p:nvPr/>
        </p:nvSpPr>
        <p:spPr>
          <a:xfrm>
            <a:off x="8647200" y="513720"/>
            <a:ext cx="347760" cy="208080"/>
          </a:xfrm>
          <a:custGeom>
            <a:avLst/>
            <a:gdLst/>
            <a:ahLst/>
            <a:rect l="l" t="t" r="r" b="b"/>
            <a:pathLst>
              <a:path w="174" h="104">
                <a:moveTo>
                  <a:pt x="13" y="43"/>
                </a:moveTo>
                <a:cubicBezTo>
                  <a:pt x="37" y="53"/>
                  <a:pt x="67" y="57"/>
                  <a:pt x="96" y="50"/>
                </a:cubicBezTo>
                <a:cubicBezTo>
                  <a:pt x="125" y="43"/>
                  <a:pt x="153" y="26"/>
                  <a:pt x="174" y="0"/>
                </a:cubicBezTo>
                <a:cubicBezTo>
                  <a:pt x="168" y="15"/>
                  <a:pt x="159" y="30"/>
                  <a:pt x="148" y="43"/>
                </a:cubicBezTo>
                <a:cubicBezTo>
                  <a:pt x="136" y="56"/>
                  <a:pt x="123" y="67"/>
                  <a:pt x="107" y="76"/>
                </a:cubicBezTo>
                <a:cubicBezTo>
                  <a:pt x="77" y="95"/>
                  <a:pt x="38" y="104"/>
                  <a:pt x="0" y="99"/>
                </a:cubicBezTo>
                <a:lnTo>
                  <a:pt x="13" y="4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43"/>
          <p:cNvSpPr/>
          <p:nvPr/>
        </p:nvSpPr>
        <p:spPr>
          <a:xfrm>
            <a:off x="8512200" y="559440"/>
            <a:ext cx="233640" cy="209520"/>
          </a:xfrm>
          <a:custGeom>
            <a:avLst/>
            <a:gdLst/>
            <a:ahLst/>
            <a:rect l="l" t="t" r="r" b="b"/>
            <a:pathLst>
              <a:path w="148" h="133">
                <a:moveTo>
                  <a:pt x="81" y="133"/>
                </a:moveTo>
                <a:lnTo>
                  <a:pt x="0" y="9"/>
                </a:lnTo>
                <a:lnTo>
                  <a:pt x="148" y="0"/>
                </a:lnTo>
                <a:lnTo>
                  <a:pt x="81" y="133"/>
                </a:lnTo>
                <a:close/>
              </a:path>
            </a:pathLst>
          </a:custGeom>
          <a:solidFill>
            <a:srgbClr val="ed145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CustomShape 44"/>
          <p:cNvSpPr/>
          <p:nvPr/>
        </p:nvSpPr>
        <p:spPr>
          <a:xfrm>
            <a:off x="8396640" y="48240"/>
            <a:ext cx="192240" cy="468360"/>
          </a:xfrm>
          <a:custGeom>
            <a:avLst/>
            <a:gdLst/>
            <a:ahLst/>
            <a:rect l="l" t="t" r="r" b="b"/>
            <a:pathLst>
              <a:path w="97" h="233">
                <a:moveTo>
                  <a:pt x="97" y="51"/>
                </a:moveTo>
                <a:cubicBezTo>
                  <a:pt x="83" y="58"/>
                  <a:pt x="69" y="67"/>
                  <a:pt x="58" y="80"/>
                </a:cubicBezTo>
                <a:cubicBezTo>
                  <a:pt x="52" y="86"/>
                  <a:pt x="48" y="93"/>
                  <a:pt x="43" y="100"/>
                </a:cubicBezTo>
                <a:cubicBezTo>
                  <a:pt x="39" y="108"/>
                  <a:pt x="34" y="115"/>
                  <a:pt x="32" y="124"/>
                </a:cubicBezTo>
                <a:cubicBezTo>
                  <a:pt x="29" y="132"/>
                  <a:pt x="26" y="141"/>
                  <a:pt x="25" y="150"/>
                </a:cubicBezTo>
                <a:cubicBezTo>
                  <a:pt x="24" y="154"/>
                  <a:pt x="24" y="159"/>
                  <a:pt x="23" y="163"/>
                </a:cubicBezTo>
                <a:cubicBezTo>
                  <a:pt x="23" y="165"/>
                  <a:pt x="23" y="168"/>
                  <a:pt x="23" y="170"/>
                </a:cubicBezTo>
                <a:cubicBezTo>
                  <a:pt x="23" y="172"/>
                  <a:pt x="23" y="175"/>
                  <a:pt x="23" y="177"/>
                </a:cubicBezTo>
                <a:cubicBezTo>
                  <a:pt x="23" y="196"/>
                  <a:pt x="28" y="215"/>
                  <a:pt x="36" y="233"/>
                </a:cubicBezTo>
                <a:cubicBezTo>
                  <a:pt x="24" y="217"/>
                  <a:pt x="14" y="199"/>
                  <a:pt x="8" y="180"/>
                </a:cubicBezTo>
                <a:cubicBezTo>
                  <a:pt x="7" y="177"/>
                  <a:pt x="6" y="175"/>
                  <a:pt x="6" y="172"/>
                </a:cubicBezTo>
                <a:cubicBezTo>
                  <a:pt x="5" y="170"/>
                  <a:pt x="5" y="167"/>
                  <a:pt x="4" y="165"/>
                </a:cubicBezTo>
                <a:cubicBezTo>
                  <a:pt x="3" y="160"/>
                  <a:pt x="2" y="154"/>
                  <a:pt x="2" y="149"/>
                </a:cubicBezTo>
                <a:cubicBezTo>
                  <a:pt x="0" y="139"/>
                  <a:pt x="1" y="128"/>
                  <a:pt x="1" y="117"/>
                </a:cubicBezTo>
                <a:cubicBezTo>
                  <a:pt x="2" y="106"/>
                  <a:pt x="5" y="96"/>
                  <a:pt x="7" y="85"/>
                </a:cubicBezTo>
                <a:cubicBezTo>
                  <a:pt x="11" y="75"/>
                  <a:pt x="15" y="64"/>
                  <a:pt x="20" y="54"/>
                </a:cubicBezTo>
                <a:cubicBezTo>
                  <a:pt x="30" y="34"/>
                  <a:pt x="44" y="16"/>
                  <a:pt x="62" y="0"/>
                </a:cubicBezTo>
                <a:lnTo>
                  <a:pt x="97" y="51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CustomShape 45"/>
          <p:cNvSpPr/>
          <p:nvPr/>
        </p:nvSpPr>
        <p:spPr>
          <a:xfrm>
            <a:off x="8483760" y="10440"/>
            <a:ext cx="230400" cy="217800"/>
          </a:xfrm>
          <a:custGeom>
            <a:avLst/>
            <a:gdLst/>
            <a:ahLst/>
            <a:rect l="l" t="t" r="r" b="b"/>
            <a:pathLst>
              <a:path w="146" h="138">
                <a:moveTo>
                  <a:pt x="0" y="0"/>
                </a:moveTo>
                <a:lnTo>
                  <a:pt x="146" y="23"/>
                </a:lnTo>
                <a:lnTo>
                  <a:pt x="54" y="138"/>
                </a:lnTo>
                <a:lnTo>
                  <a:pt x="0" y="0"/>
                </a:lnTo>
                <a:close/>
              </a:path>
            </a:pathLst>
          </a:custGeom>
          <a:solidFill>
            <a:srgbClr val="2071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1" name="Picture 55" descr=""/>
          <p:cNvPicPr/>
          <p:nvPr/>
        </p:nvPicPr>
        <p:blipFill>
          <a:blip r:embed="rId1"/>
          <a:stretch/>
        </p:blipFill>
        <p:spPr>
          <a:xfrm>
            <a:off x="1005840" y="2133720"/>
            <a:ext cx="10516680" cy="2922120"/>
          </a:xfrm>
          <a:prstGeom prst="rect">
            <a:avLst/>
          </a:prstGeom>
          <a:ln>
            <a:noFill/>
          </a:ln>
        </p:spPr>
      </p:pic>
      <p:sp>
        <p:nvSpPr>
          <p:cNvPr id="1882" name="CustomShape 46"/>
          <p:cNvSpPr/>
          <p:nvPr/>
        </p:nvSpPr>
        <p:spPr>
          <a:xfrm>
            <a:off x="11196720" y="827640"/>
            <a:ext cx="12240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47"/>
          <p:cNvSpPr/>
          <p:nvPr/>
        </p:nvSpPr>
        <p:spPr>
          <a:xfrm>
            <a:off x="111542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CustomShape 48"/>
          <p:cNvSpPr/>
          <p:nvPr/>
        </p:nvSpPr>
        <p:spPr>
          <a:xfrm>
            <a:off x="11314440" y="691200"/>
            <a:ext cx="4104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CustomShape 49"/>
          <p:cNvSpPr/>
          <p:nvPr/>
        </p:nvSpPr>
        <p:spPr>
          <a:xfrm>
            <a:off x="4224960" y="5367960"/>
            <a:ext cx="3374640" cy="676440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All scenarios are implemented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CustomShape 1"/>
          <p:cNvSpPr/>
          <p:nvPr/>
        </p:nvSpPr>
        <p:spPr>
          <a:xfrm>
            <a:off x="0" y="0"/>
            <a:ext cx="12190680" cy="61923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7" name="CustomShape 2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Library | Regression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888" name="CustomShape 3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2ABE953-4A20-44DE-9A64-78D77741D371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89" name="CustomShape 4"/>
          <p:cNvSpPr/>
          <p:nvPr/>
        </p:nvSpPr>
        <p:spPr>
          <a:xfrm>
            <a:off x="635040" y="2441880"/>
            <a:ext cx="3399840" cy="3399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0" name="CustomShape 5"/>
          <p:cNvSpPr/>
          <p:nvPr/>
        </p:nvSpPr>
        <p:spPr>
          <a:xfrm>
            <a:off x="4316400" y="2441880"/>
            <a:ext cx="3399840" cy="3399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1" name="CustomShape 6"/>
          <p:cNvSpPr/>
          <p:nvPr/>
        </p:nvSpPr>
        <p:spPr>
          <a:xfrm>
            <a:off x="7997760" y="2441880"/>
            <a:ext cx="3399840" cy="3399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2" name="CustomShape 7"/>
          <p:cNvSpPr/>
          <p:nvPr/>
        </p:nvSpPr>
        <p:spPr>
          <a:xfrm>
            <a:off x="834840" y="1514880"/>
            <a:ext cx="860040" cy="860760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3" name="CustomShape 8"/>
          <p:cNvSpPr/>
          <p:nvPr/>
        </p:nvSpPr>
        <p:spPr>
          <a:xfrm>
            <a:off x="1088280" y="1540080"/>
            <a:ext cx="370080" cy="4068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CustomShape 9"/>
          <p:cNvSpPr/>
          <p:nvPr/>
        </p:nvSpPr>
        <p:spPr>
          <a:xfrm>
            <a:off x="1019160" y="2084760"/>
            <a:ext cx="491040" cy="2908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CustomShape 10"/>
          <p:cNvSpPr/>
          <p:nvPr/>
        </p:nvSpPr>
        <p:spPr>
          <a:xfrm>
            <a:off x="1019160" y="2084760"/>
            <a:ext cx="244800" cy="2908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CustomShape 11"/>
          <p:cNvSpPr/>
          <p:nvPr/>
        </p:nvSpPr>
        <p:spPr>
          <a:xfrm>
            <a:off x="1204200" y="1922760"/>
            <a:ext cx="119880" cy="4089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CustomShape 12"/>
          <p:cNvSpPr/>
          <p:nvPr/>
        </p:nvSpPr>
        <p:spPr>
          <a:xfrm>
            <a:off x="1230480" y="2204640"/>
            <a:ext cx="64440" cy="1270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CustomShape 13"/>
          <p:cNvSpPr/>
          <p:nvPr/>
        </p:nvSpPr>
        <p:spPr>
          <a:xfrm>
            <a:off x="1204200" y="2011680"/>
            <a:ext cx="119880" cy="810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CustomShape 14"/>
          <p:cNvSpPr/>
          <p:nvPr/>
        </p:nvSpPr>
        <p:spPr>
          <a:xfrm>
            <a:off x="1007280" y="1698840"/>
            <a:ext cx="513720" cy="339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0" name="CustomShape 15"/>
          <p:cNvSpPr/>
          <p:nvPr/>
        </p:nvSpPr>
        <p:spPr>
          <a:xfrm>
            <a:off x="1265400" y="1698840"/>
            <a:ext cx="255960" cy="3391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1" name="CustomShape 16"/>
          <p:cNvSpPr/>
          <p:nvPr/>
        </p:nvSpPr>
        <p:spPr>
          <a:xfrm>
            <a:off x="1080360" y="1636200"/>
            <a:ext cx="366840" cy="2764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CustomShape 17"/>
          <p:cNvSpPr/>
          <p:nvPr/>
        </p:nvSpPr>
        <p:spPr>
          <a:xfrm>
            <a:off x="1094760" y="1636200"/>
            <a:ext cx="343080" cy="2829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CustomShape 18"/>
          <p:cNvSpPr/>
          <p:nvPr/>
        </p:nvSpPr>
        <p:spPr>
          <a:xfrm>
            <a:off x="1400400" y="1814040"/>
            <a:ext cx="4212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CustomShape 19"/>
          <p:cNvSpPr/>
          <p:nvPr/>
        </p:nvSpPr>
        <p:spPr>
          <a:xfrm>
            <a:off x="1086840" y="1814040"/>
            <a:ext cx="42120" cy="81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CustomShape 20"/>
          <p:cNvSpPr/>
          <p:nvPr/>
        </p:nvSpPr>
        <p:spPr>
          <a:xfrm>
            <a:off x="1148040" y="1821960"/>
            <a:ext cx="233640" cy="87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CustomShape 21"/>
          <p:cNvSpPr/>
          <p:nvPr/>
        </p:nvSpPr>
        <p:spPr>
          <a:xfrm>
            <a:off x="1154160" y="1825200"/>
            <a:ext cx="98640" cy="78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CustomShape 22"/>
          <p:cNvSpPr/>
          <p:nvPr/>
        </p:nvSpPr>
        <p:spPr>
          <a:xfrm>
            <a:off x="1276560" y="1825200"/>
            <a:ext cx="97920" cy="78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23"/>
          <p:cNvSpPr/>
          <p:nvPr/>
        </p:nvSpPr>
        <p:spPr>
          <a:xfrm>
            <a:off x="1099440" y="2007000"/>
            <a:ext cx="164520" cy="3250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24"/>
          <p:cNvSpPr/>
          <p:nvPr/>
        </p:nvSpPr>
        <p:spPr>
          <a:xfrm>
            <a:off x="1265400" y="2007000"/>
            <a:ext cx="163800" cy="3250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CustomShape 25"/>
          <p:cNvSpPr/>
          <p:nvPr/>
        </p:nvSpPr>
        <p:spPr>
          <a:xfrm>
            <a:off x="838080" y="2299680"/>
            <a:ext cx="84132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DEV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911" name="Picture 29" descr=""/>
          <p:cNvPicPr/>
          <p:nvPr/>
        </p:nvPicPr>
        <p:blipFill>
          <a:blip r:embed="rId1"/>
          <a:stretch/>
        </p:blipFill>
        <p:spPr>
          <a:xfrm>
            <a:off x="727200" y="3340800"/>
            <a:ext cx="3207600" cy="968400"/>
          </a:xfrm>
          <a:prstGeom prst="rect">
            <a:avLst/>
          </a:prstGeom>
          <a:ln>
            <a:noFill/>
          </a:ln>
        </p:spPr>
      </p:pic>
      <p:pic>
        <p:nvPicPr>
          <p:cNvPr id="1912" name="Picture 30" descr=""/>
          <p:cNvPicPr/>
          <p:nvPr/>
        </p:nvPicPr>
        <p:blipFill>
          <a:blip r:embed="rId2"/>
          <a:stretch/>
        </p:blipFill>
        <p:spPr>
          <a:xfrm>
            <a:off x="1442160" y="4343760"/>
            <a:ext cx="2024280" cy="1017720"/>
          </a:xfrm>
          <a:prstGeom prst="rect">
            <a:avLst/>
          </a:prstGeom>
          <a:ln>
            <a:noFill/>
          </a:ln>
        </p:spPr>
      </p:pic>
      <p:pic>
        <p:nvPicPr>
          <p:cNvPr id="1913" name="Picture 31" descr=""/>
          <p:cNvPicPr/>
          <p:nvPr/>
        </p:nvPicPr>
        <p:blipFill>
          <a:blip r:embed="rId3"/>
          <a:stretch/>
        </p:blipFill>
        <p:spPr>
          <a:xfrm>
            <a:off x="4484160" y="3445560"/>
            <a:ext cx="3100320" cy="1353600"/>
          </a:xfrm>
          <a:prstGeom prst="rect">
            <a:avLst/>
          </a:prstGeom>
          <a:ln>
            <a:noFill/>
          </a:ln>
        </p:spPr>
      </p:pic>
      <p:pic>
        <p:nvPicPr>
          <p:cNvPr id="1914" name="Picture 33" descr=""/>
          <p:cNvPicPr/>
          <p:nvPr/>
        </p:nvPicPr>
        <p:blipFill>
          <a:blip r:embed="rId4"/>
          <a:stretch/>
        </p:blipFill>
        <p:spPr>
          <a:xfrm>
            <a:off x="8316000" y="3333240"/>
            <a:ext cx="2645640" cy="1607040"/>
          </a:xfrm>
          <a:prstGeom prst="rect">
            <a:avLst/>
          </a:prstGeom>
          <a:ln>
            <a:noFill/>
          </a:ln>
        </p:spPr>
      </p:pic>
      <p:pic>
        <p:nvPicPr>
          <p:cNvPr id="1915" name="Picture 32" descr=""/>
          <p:cNvPicPr/>
          <p:nvPr/>
        </p:nvPicPr>
        <p:blipFill>
          <a:blip r:embed="rId5"/>
          <a:stretch/>
        </p:blipFill>
        <p:spPr>
          <a:xfrm>
            <a:off x="9128520" y="4524840"/>
            <a:ext cx="1890360" cy="565920"/>
          </a:xfrm>
          <a:prstGeom prst="rect">
            <a:avLst/>
          </a:prstGeom>
          <a:ln>
            <a:noFill/>
          </a:ln>
        </p:spPr>
      </p:pic>
      <p:sp>
        <p:nvSpPr>
          <p:cNvPr id="1916" name="CustomShape 26"/>
          <p:cNvSpPr/>
          <p:nvPr/>
        </p:nvSpPr>
        <p:spPr>
          <a:xfrm flipH="1">
            <a:off x="2341800" y="2007000"/>
            <a:ext cx="7399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7" name="CustomShape 27"/>
          <p:cNvSpPr/>
          <p:nvPr/>
        </p:nvSpPr>
        <p:spPr>
          <a:xfrm>
            <a:off x="9744120" y="2007000"/>
            <a:ext cx="1608120" cy="1437120"/>
          </a:xfrm>
          <a:prstGeom prst="arc">
            <a:avLst>
              <a:gd name="adj1" fmla="val 16200000"/>
              <a:gd name="adj2" fmla="val 0"/>
            </a:avLst>
          </a:prstGeom>
          <a:noFill/>
          <a:ln w="12600">
            <a:solidFill>
              <a:schemeClr val="bg1"/>
            </a:solidFill>
            <a:round/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8" name="CustomShape 28"/>
          <p:cNvSpPr/>
          <p:nvPr/>
        </p:nvSpPr>
        <p:spPr>
          <a:xfrm>
            <a:off x="2438280" y="1449720"/>
            <a:ext cx="73044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Regular regression tests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19" name="CustomShape 29"/>
          <p:cNvSpPr/>
          <p:nvPr/>
        </p:nvSpPr>
        <p:spPr>
          <a:xfrm>
            <a:off x="905040" y="2778480"/>
            <a:ext cx="28656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 BDD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20" name="CustomShape 30"/>
          <p:cNvSpPr/>
          <p:nvPr/>
        </p:nvSpPr>
        <p:spPr>
          <a:xfrm>
            <a:off x="4583520" y="2778480"/>
            <a:ext cx="28656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Source Code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21" name="CustomShape 31"/>
          <p:cNvSpPr/>
          <p:nvPr/>
        </p:nvSpPr>
        <p:spPr>
          <a:xfrm>
            <a:off x="8302680" y="2604240"/>
            <a:ext cx="28656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Continuous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922" name="CustomShape 32"/>
          <p:cNvSpPr/>
          <p:nvPr/>
        </p:nvSpPr>
        <p:spPr>
          <a:xfrm>
            <a:off x="4055400" y="3780360"/>
            <a:ext cx="250200" cy="684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3" name="CustomShape 33"/>
          <p:cNvSpPr/>
          <p:nvPr/>
        </p:nvSpPr>
        <p:spPr>
          <a:xfrm>
            <a:off x="7731000" y="3780360"/>
            <a:ext cx="250200" cy="684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4" name="CustomShape 34"/>
          <p:cNvSpPr/>
          <p:nvPr/>
        </p:nvSpPr>
        <p:spPr>
          <a:xfrm>
            <a:off x="1213920" y="1953720"/>
            <a:ext cx="99720" cy="34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CustomShape 35"/>
          <p:cNvSpPr/>
          <p:nvPr/>
        </p:nvSpPr>
        <p:spPr>
          <a:xfrm>
            <a:off x="1179360" y="1842480"/>
            <a:ext cx="33480" cy="33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CustomShape 36"/>
          <p:cNvSpPr/>
          <p:nvPr/>
        </p:nvSpPr>
        <p:spPr>
          <a:xfrm>
            <a:off x="1309680" y="1842480"/>
            <a:ext cx="33480" cy="33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Improve the process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28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C730A06-1D29-4C04-9E68-49611F27DE6F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29" name="CustomShape 3"/>
          <p:cNvSpPr/>
          <p:nvPr/>
        </p:nvSpPr>
        <p:spPr>
          <a:xfrm>
            <a:off x="2159640" y="2198520"/>
            <a:ext cx="8884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30" name="CustomShape 4"/>
          <p:cNvSpPr/>
          <p:nvPr/>
        </p:nvSpPr>
        <p:spPr>
          <a:xfrm>
            <a:off x="8652240" y="1346760"/>
            <a:ext cx="865080" cy="865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CustomShape 5"/>
          <p:cNvSpPr/>
          <p:nvPr/>
        </p:nvSpPr>
        <p:spPr>
          <a:xfrm>
            <a:off x="8907120" y="1372320"/>
            <a:ext cx="371880" cy="408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2" name="CustomShape 6"/>
          <p:cNvSpPr/>
          <p:nvPr/>
        </p:nvSpPr>
        <p:spPr>
          <a:xfrm>
            <a:off x="8837640" y="1920240"/>
            <a:ext cx="493560" cy="2923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CustomShape 7"/>
          <p:cNvSpPr/>
          <p:nvPr/>
        </p:nvSpPr>
        <p:spPr>
          <a:xfrm>
            <a:off x="8837640" y="1920240"/>
            <a:ext cx="245880" cy="2923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4" name="CustomShape 8"/>
          <p:cNvSpPr/>
          <p:nvPr/>
        </p:nvSpPr>
        <p:spPr>
          <a:xfrm>
            <a:off x="9023760" y="1757160"/>
            <a:ext cx="120600" cy="4111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5" name="CustomShape 9"/>
          <p:cNvSpPr/>
          <p:nvPr/>
        </p:nvSpPr>
        <p:spPr>
          <a:xfrm>
            <a:off x="9050040" y="2040840"/>
            <a:ext cx="64440" cy="1274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CustomShape 10"/>
          <p:cNvSpPr/>
          <p:nvPr/>
        </p:nvSpPr>
        <p:spPr>
          <a:xfrm>
            <a:off x="9023760" y="1846800"/>
            <a:ext cx="120600" cy="81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CustomShape 11"/>
          <p:cNvSpPr/>
          <p:nvPr/>
        </p:nvSpPr>
        <p:spPr>
          <a:xfrm>
            <a:off x="8825400" y="1532160"/>
            <a:ext cx="516600" cy="340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CustomShape 12"/>
          <p:cNvSpPr/>
          <p:nvPr/>
        </p:nvSpPr>
        <p:spPr>
          <a:xfrm>
            <a:off x="9084960" y="1532160"/>
            <a:ext cx="257040" cy="340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CustomShape 13"/>
          <p:cNvSpPr/>
          <p:nvPr/>
        </p:nvSpPr>
        <p:spPr>
          <a:xfrm>
            <a:off x="8898840" y="1468800"/>
            <a:ext cx="369000" cy="277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0" name="CustomShape 14"/>
          <p:cNvSpPr/>
          <p:nvPr/>
        </p:nvSpPr>
        <p:spPr>
          <a:xfrm>
            <a:off x="8913240" y="1468800"/>
            <a:ext cx="344880" cy="284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1" name="CustomShape 15"/>
          <p:cNvSpPr/>
          <p:nvPr/>
        </p:nvSpPr>
        <p:spPr>
          <a:xfrm>
            <a:off x="9221040" y="1647720"/>
            <a:ext cx="42120" cy="81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CustomShape 16"/>
          <p:cNvSpPr/>
          <p:nvPr/>
        </p:nvSpPr>
        <p:spPr>
          <a:xfrm>
            <a:off x="8905320" y="1647720"/>
            <a:ext cx="42120" cy="81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CustomShape 17"/>
          <p:cNvSpPr/>
          <p:nvPr/>
        </p:nvSpPr>
        <p:spPr>
          <a:xfrm>
            <a:off x="8966880" y="1656000"/>
            <a:ext cx="234720" cy="878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CustomShape 18"/>
          <p:cNvSpPr/>
          <p:nvPr/>
        </p:nvSpPr>
        <p:spPr>
          <a:xfrm>
            <a:off x="8973360" y="1658880"/>
            <a:ext cx="99000" cy="78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CustomShape 19"/>
          <p:cNvSpPr/>
          <p:nvPr/>
        </p:nvSpPr>
        <p:spPr>
          <a:xfrm>
            <a:off x="9096480" y="1658880"/>
            <a:ext cx="97920" cy="78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CustomShape 20"/>
          <p:cNvSpPr/>
          <p:nvPr/>
        </p:nvSpPr>
        <p:spPr>
          <a:xfrm>
            <a:off x="8918280" y="1842120"/>
            <a:ext cx="165240" cy="326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CustomShape 21"/>
          <p:cNvSpPr/>
          <p:nvPr/>
        </p:nvSpPr>
        <p:spPr>
          <a:xfrm>
            <a:off x="9084960" y="1842120"/>
            <a:ext cx="164520" cy="326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CustomShape 22"/>
          <p:cNvSpPr/>
          <p:nvPr/>
        </p:nvSpPr>
        <p:spPr>
          <a:xfrm>
            <a:off x="8640720" y="2188800"/>
            <a:ext cx="13672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49" name="CustomShape 23"/>
          <p:cNvSpPr/>
          <p:nvPr/>
        </p:nvSpPr>
        <p:spPr>
          <a:xfrm flipV="1">
            <a:off x="7344000" y="1778400"/>
            <a:ext cx="91260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0" name="CustomShape 24"/>
          <p:cNvSpPr/>
          <p:nvPr/>
        </p:nvSpPr>
        <p:spPr>
          <a:xfrm>
            <a:off x="3211920" y="2334960"/>
            <a:ext cx="91260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1" name="CustomShape 25"/>
          <p:cNvSpPr/>
          <p:nvPr/>
        </p:nvSpPr>
        <p:spPr>
          <a:xfrm flipH="1" flipV="1">
            <a:off x="7623000" y="4259160"/>
            <a:ext cx="91260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2" name="CustomShape 26"/>
          <p:cNvSpPr/>
          <p:nvPr/>
        </p:nvSpPr>
        <p:spPr>
          <a:xfrm flipH="1">
            <a:off x="3209760" y="4202280"/>
            <a:ext cx="91260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3" name="CustomShape 27"/>
          <p:cNvSpPr/>
          <p:nvPr/>
        </p:nvSpPr>
        <p:spPr>
          <a:xfrm>
            <a:off x="5565600" y="1094400"/>
            <a:ext cx="763560" cy="764640"/>
          </a:xfrm>
          <a:custGeom>
            <a:avLst/>
            <a:gdLst/>
            <a:ahLst/>
            <a:rect l="l" t="t" r="r" b="b"/>
            <a:pathLst>
              <a:path w="1336" h="1336">
                <a:moveTo>
                  <a:pt x="0" y="668"/>
                </a:moveTo>
                <a:cubicBezTo>
                  <a:pt x="0" y="1037"/>
                  <a:pt x="299" y="1336"/>
                  <a:pt x="668" y="1336"/>
                </a:cubicBezTo>
                <a:cubicBezTo>
                  <a:pt x="1037" y="1336"/>
                  <a:pt x="1336" y="1037"/>
                  <a:pt x="1336" y="668"/>
                </a:cubicBezTo>
                <a:cubicBezTo>
                  <a:pt x="1336" y="299"/>
                  <a:pt x="1037" y="0"/>
                  <a:pt x="668" y="0"/>
                </a:cubicBezTo>
                <a:cubicBezTo>
                  <a:pt x="504" y="0"/>
                  <a:pt x="354" y="59"/>
                  <a:pt x="238" y="157"/>
                </a:cubicBezTo>
              </a:path>
            </a:pathLst>
          </a:custGeom>
          <a:noFill/>
          <a:ln w="25560">
            <a:solidFill>
              <a:srgbClr val="1f707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CustomShape 28"/>
          <p:cNvSpPr/>
          <p:nvPr/>
        </p:nvSpPr>
        <p:spPr>
          <a:xfrm>
            <a:off x="5510160" y="1335240"/>
            <a:ext cx="117000" cy="68400"/>
          </a:xfrm>
          <a:custGeom>
            <a:avLst/>
            <a:gdLst/>
            <a:ahLst/>
            <a:rect l="l" t="t" r="r" b="b"/>
            <a:pathLst>
              <a:path w="210" h="124">
                <a:moveTo>
                  <a:pt x="105" y="0"/>
                </a:moveTo>
                <a:lnTo>
                  <a:pt x="0" y="124"/>
                </a:lnTo>
                <a:lnTo>
                  <a:pt x="210" y="124"/>
                </a:lnTo>
                <a:lnTo>
                  <a:pt x="105" y="0"/>
                </a:lnTo>
                <a:close/>
              </a:path>
            </a:pathLst>
          </a:custGeom>
          <a:solidFill>
            <a:srgbClr val="1f70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29"/>
          <p:cNvSpPr/>
          <p:nvPr/>
        </p:nvSpPr>
        <p:spPr>
          <a:xfrm>
            <a:off x="5502960" y="1308960"/>
            <a:ext cx="88848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l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56" name="CustomShape 30"/>
          <p:cNvSpPr/>
          <p:nvPr/>
        </p:nvSpPr>
        <p:spPr>
          <a:xfrm>
            <a:off x="4199760" y="2368440"/>
            <a:ext cx="3290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7" name="CustomShape 31"/>
          <p:cNvSpPr/>
          <p:nvPr/>
        </p:nvSpPr>
        <p:spPr>
          <a:xfrm>
            <a:off x="4028040" y="1809360"/>
            <a:ext cx="37382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rit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ar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so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at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b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h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d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D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V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ca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d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er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58" name="CustomShape 32"/>
          <p:cNvSpPr/>
          <p:nvPr/>
        </p:nvSpPr>
        <p:spPr>
          <a:xfrm flipH="1">
            <a:off x="4124160" y="5006880"/>
            <a:ext cx="3290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9" name="CustomShape 33"/>
          <p:cNvSpPr/>
          <p:nvPr/>
        </p:nvSpPr>
        <p:spPr>
          <a:xfrm>
            <a:off x="3902400" y="5132880"/>
            <a:ext cx="37382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Move to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60" name="CustomShape 34"/>
          <p:cNvSpPr/>
          <p:nvPr/>
        </p:nvSpPr>
        <p:spPr>
          <a:xfrm rot="5400000">
            <a:off x="8327160" y="3583080"/>
            <a:ext cx="14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1" name="CustomShape 35"/>
          <p:cNvSpPr/>
          <p:nvPr/>
        </p:nvSpPr>
        <p:spPr>
          <a:xfrm flipH="1">
            <a:off x="2562840" y="3552840"/>
            <a:ext cx="14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2" name="CustomShape 36"/>
          <p:cNvSpPr/>
          <p:nvPr/>
        </p:nvSpPr>
        <p:spPr>
          <a:xfrm>
            <a:off x="9168120" y="3146760"/>
            <a:ext cx="153756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963" name="CustomShape 37"/>
          <p:cNvSpPr/>
          <p:nvPr/>
        </p:nvSpPr>
        <p:spPr>
          <a:xfrm>
            <a:off x="1467720" y="3090600"/>
            <a:ext cx="836280" cy="8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CustomShape 38"/>
          <p:cNvSpPr/>
          <p:nvPr/>
        </p:nvSpPr>
        <p:spPr>
          <a:xfrm>
            <a:off x="1469520" y="3089880"/>
            <a:ext cx="834480" cy="835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CustomShape 39"/>
          <p:cNvSpPr/>
          <p:nvPr/>
        </p:nvSpPr>
        <p:spPr>
          <a:xfrm>
            <a:off x="1648440" y="3642480"/>
            <a:ext cx="475560" cy="2829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CustomShape 40"/>
          <p:cNvSpPr/>
          <p:nvPr/>
        </p:nvSpPr>
        <p:spPr>
          <a:xfrm>
            <a:off x="2080080" y="3735720"/>
            <a:ext cx="44280" cy="1429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7" name="CustomShape 41"/>
          <p:cNvSpPr/>
          <p:nvPr/>
        </p:nvSpPr>
        <p:spPr>
          <a:xfrm>
            <a:off x="1992960" y="3670920"/>
            <a:ext cx="48600" cy="2408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CustomShape 42"/>
          <p:cNvSpPr/>
          <p:nvPr/>
        </p:nvSpPr>
        <p:spPr>
          <a:xfrm>
            <a:off x="1904760" y="3643920"/>
            <a:ext cx="51120" cy="27972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9" name="CustomShape 43"/>
          <p:cNvSpPr/>
          <p:nvPr/>
        </p:nvSpPr>
        <p:spPr>
          <a:xfrm>
            <a:off x="1819080" y="3643920"/>
            <a:ext cx="48600" cy="27972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0" name="CustomShape 44"/>
          <p:cNvSpPr/>
          <p:nvPr/>
        </p:nvSpPr>
        <p:spPr>
          <a:xfrm>
            <a:off x="1731240" y="3669120"/>
            <a:ext cx="49320" cy="2422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CustomShape 45"/>
          <p:cNvSpPr/>
          <p:nvPr/>
        </p:nvSpPr>
        <p:spPr>
          <a:xfrm>
            <a:off x="1648440" y="3737520"/>
            <a:ext cx="45720" cy="1404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CustomShape 46"/>
          <p:cNvSpPr/>
          <p:nvPr/>
        </p:nvSpPr>
        <p:spPr>
          <a:xfrm>
            <a:off x="1683720" y="3706920"/>
            <a:ext cx="405360" cy="511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CustomShape 47"/>
          <p:cNvSpPr/>
          <p:nvPr/>
        </p:nvSpPr>
        <p:spPr>
          <a:xfrm>
            <a:off x="1649880" y="3794760"/>
            <a:ext cx="472680" cy="486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CustomShape 48"/>
          <p:cNvSpPr/>
          <p:nvPr/>
        </p:nvSpPr>
        <p:spPr>
          <a:xfrm>
            <a:off x="1698840" y="3881880"/>
            <a:ext cx="375480" cy="432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CustomShape 49"/>
          <p:cNvSpPr/>
          <p:nvPr/>
        </p:nvSpPr>
        <p:spPr>
          <a:xfrm>
            <a:off x="2080080" y="3735720"/>
            <a:ext cx="9000" cy="219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CustomShape 50"/>
          <p:cNvSpPr/>
          <p:nvPr/>
        </p:nvSpPr>
        <p:spPr>
          <a:xfrm>
            <a:off x="2080080" y="3794760"/>
            <a:ext cx="42480" cy="486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CustomShape 51"/>
          <p:cNvSpPr/>
          <p:nvPr/>
        </p:nvSpPr>
        <p:spPr>
          <a:xfrm>
            <a:off x="1992960" y="3706920"/>
            <a:ext cx="48600" cy="51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CustomShape 52"/>
          <p:cNvSpPr/>
          <p:nvPr/>
        </p:nvSpPr>
        <p:spPr>
          <a:xfrm>
            <a:off x="1992960" y="3794760"/>
            <a:ext cx="48600" cy="48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53"/>
          <p:cNvSpPr/>
          <p:nvPr/>
        </p:nvSpPr>
        <p:spPr>
          <a:xfrm>
            <a:off x="1992960" y="3881880"/>
            <a:ext cx="48600" cy="295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CustomShape 54"/>
          <p:cNvSpPr/>
          <p:nvPr/>
        </p:nvSpPr>
        <p:spPr>
          <a:xfrm>
            <a:off x="1904760" y="3706920"/>
            <a:ext cx="51120" cy="51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CustomShape 55"/>
          <p:cNvSpPr/>
          <p:nvPr/>
        </p:nvSpPr>
        <p:spPr>
          <a:xfrm>
            <a:off x="1904760" y="3794760"/>
            <a:ext cx="51120" cy="48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CustomShape 56"/>
          <p:cNvSpPr/>
          <p:nvPr/>
        </p:nvSpPr>
        <p:spPr>
          <a:xfrm>
            <a:off x="1904760" y="3881880"/>
            <a:ext cx="51120" cy="417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CustomShape 57"/>
          <p:cNvSpPr/>
          <p:nvPr/>
        </p:nvSpPr>
        <p:spPr>
          <a:xfrm>
            <a:off x="1819080" y="3706920"/>
            <a:ext cx="48600" cy="51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CustomShape 58"/>
          <p:cNvSpPr/>
          <p:nvPr/>
        </p:nvSpPr>
        <p:spPr>
          <a:xfrm>
            <a:off x="1819080" y="3794760"/>
            <a:ext cx="48600" cy="48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CustomShape 59"/>
          <p:cNvSpPr/>
          <p:nvPr/>
        </p:nvSpPr>
        <p:spPr>
          <a:xfrm>
            <a:off x="1819080" y="3881880"/>
            <a:ext cx="48600" cy="417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CustomShape 60"/>
          <p:cNvSpPr/>
          <p:nvPr/>
        </p:nvSpPr>
        <p:spPr>
          <a:xfrm>
            <a:off x="1731240" y="3706920"/>
            <a:ext cx="49320" cy="51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CustomShape 61"/>
          <p:cNvSpPr/>
          <p:nvPr/>
        </p:nvSpPr>
        <p:spPr>
          <a:xfrm>
            <a:off x="1731240" y="3794760"/>
            <a:ext cx="49320" cy="48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CustomShape 62"/>
          <p:cNvSpPr/>
          <p:nvPr/>
        </p:nvSpPr>
        <p:spPr>
          <a:xfrm>
            <a:off x="1731240" y="3881880"/>
            <a:ext cx="49320" cy="295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CustomShape 63"/>
          <p:cNvSpPr/>
          <p:nvPr/>
        </p:nvSpPr>
        <p:spPr>
          <a:xfrm>
            <a:off x="1683720" y="3737520"/>
            <a:ext cx="10440" cy="205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CustomShape 64"/>
          <p:cNvSpPr/>
          <p:nvPr/>
        </p:nvSpPr>
        <p:spPr>
          <a:xfrm>
            <a:off x="1649880" y="3794760"/>
            <a:ext cx="44280" cy="486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CustomShape 65"/>
          <p:cNvSpPr/>
          <p:nvPr/>
        </p:nvSpPr>
        <p:spPr>
          <a:xfrm>
            <a:off x="1828080" y="3485520"/>
            <a:ext cx="115920" cy="2340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CustomShape 66"/>
          <p:cNvSpPr/>
          <p:nvPr/>
        </p:nvSpPr>
        <p:spPr>
          <a:xfrm>
            <a:off x="1828080" y="3570480"/>
            <a:ext cx="115920" cy="799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CustomShape 67"/>
          <p:cNvSpPr/>
          <p:nvPr/>
        </p:nvSpPr>
        <p:spPr>
          <a:xfrm>
            <a:off x="1636920" y="3268440"/>
            <a:ext cx="499320" cy="3286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CustomShape 68"/>
          <p:cNvSpPr/>
          <p:nvPr/>
        </p:nvSpPr>
        <p:spPr>
          <a:xfrm>
            <a:off x="1708200" y="3207960"/>
            <a:ext cx="356400" cy="2667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CustomShape 69"/>
          <p:cNvSpPr/>
          <p:nvPr/>
        </p:nvSpPr>
        <p:spPr>
          <a:xfrm>
            <a:off x="1730160" y="3155040"/>
            <a:ext cx="312840" cy="2790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CustomShape 70"/>
          <p:cNvSpPr/>
          <p:nvPr/>
        </p:nvSpPr>
        <p:spPr>
          <a:xfrm>
            <a:off x="1670760" y="3291120"/>
            <a:ext cx="432000" cy="1566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CustomShape 71"/>
          <p:cNvSpPr/>
          <p:nvPr/>
        </p:nvSpPr>
        <p:spPr>
          <a:xfrm>
            <a:off x="1743480" y="3308040"/>
            <a:ext cx="283680" cy="2728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72"/>
          <p:cNvSpPr/>
          <p:nvPr/>
        </p:nvSpPr>
        <p:spPr>
          <a:xfrm>
            <a:off x="1887840" y="3317400"/>
            <a:ext cx="173520" cy="2797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CustomShape 73"/>
          <p:cNvSpPr/>
          <p:nvPr/>
        </p:nvSpPr>
        <p:spPr>
          <a:xfrm>
            <a:off x="1792440" y="3181680"/>
            <a:ext cx="189360" cy="1054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CustomShape 74"/>
          <p:cNvSpPr/>
          <p:nvPr/>
        </p:nvSpPr>
        <p:spPr>
          <a:xfrm>
            <a:off x="1711800" y="3301920"/>
            <a:ext cx="334800" cy="1551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CustomShape 75"/>
          <p:cNvSpPr/>
          <p:nvPr/>
        </p:nvSpPr>
        <p:spPr>
          <a:xfrm>
            <a:off x="2018880" y="3380040"/>
            <a:ext cx="41040" cy="78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CustomShape 76"/>
          <p:cNvSpPr/>
          <p:nvPr/>
        </p:nvSpPr>
        <p:spPr>
          <a:xfrm>
            <a:off x="1714320" y="3380040"/>
            <a:ext cx="41040" cy="78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77"/>
          <p:cNvSpPr/>
          <p:nvPr/>
        </p:nvSpPr>
        <p:spPr>
          <a:xfrm>
            <a:off x="1713600" y="3666960"/>
            <a:ext cx="96120" cy="2376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CustomShape 78"/>
          <p:cNvSpPr/>
          <p:nvPr/>
        </p:nvSpPr>
        <p:spPr>
          <a:xfrm>
            <a:off x="1958400" y="3656160"/>
            <a:ext cx="115920" cy="2592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CustomShape 79"/>
          <p:cNvSpPr/>
          <p:nvPr/>
        </p:nvSpPr>
        <p:spPr>
          <a:xfrm>
            <a:off x="1751760" y="3613320"/>
            <a:ext cx="285840" cy="1843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CustomShape 80"/>
          <p:cNvSpPr/>
          <p:nvPr/>
        </p:nvSpPr>
        <p:spPr>
          <a:xfrm>
            <a:off x="1734840" y="3653280"/>
            <a:ext cx="293760" cy="1587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CustomShape 81"/>
          <p:cNvSpPr/>
          <p:nvPr/>
        </p:nvSpPr>
        <p:spPr>
          <a:xfrm>
            <a:off x="1738800" y="3390840"/>
            <a:ext cx="295920" cy="2430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CustomShape 82"/>
          <p:cNvSpPr/>
          <p:nvPr/>
        </p:nvSpPr>
        <p:spPr>
          <a:xfrm>
            <a:off x="1833480" y="3497040"/>
            <a:ext cx="106200" cy="687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CustomShape 83"/>
          <p:cNvSpPr/>
          <p:nvPr/>
        </p:nvSpPr>
        <p:spPr>
          <a:xfrm>
            <a:off x="1771560" y="3386160"/>
            <a:ext cx="228600" cy="763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CustomShape 84"/>
          <p:cNvSpPr/>
          <p:nvPr/>
        </p:nvSpPr>
        <p:spPr>
          <a:xfrm>
            <a:off x="1413000" y="3932640"/>
            <a:ext cx="8884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11" name="Picture 12" descr=""/>
          <p:cNvPicPr/>
          <p:nvPr/>
        </p:nvPicPr>
        <p:blipFill>
          <a:blip r:embed="rId1"/>
          <a:stretch/>
        </p:blipFill>
        <p:spPr>
          <a:xfrm>
            <a:off x="2346840" y="4719600"/>
            <a:ext cx="819720" cy="966240"/>
          </a:xfrm>
          <a:prstGeom prst="rect">
            <a:avLst/>
          </a:prstGeom>
          <a:ln>
            <a:noFill/>
          </a:ln>
        </p:spPr>
      </p:pic>
      <p:pic>
        <p:nvPicPr>
          <p:cNvPr id="2012" name="Picture 194" descr=""/>
          <p:cNvPicPr/>
          <p:nvPr/>
        </p:nvPicPr>
        <p:blipFill>
          <a:blip r:embed="rId2"/>
          <a:stretch/>
        </p:blipFill>
        <p:spPr>
          <a:xfrm>
            <a:off x="8627040" y="4815360"/>
            <a:ext cx="555120" cy="654120"/>
          </a:xfrm>
          <a:prstGeom prst="rect">
            <a:avLst/>
          </a:prstGeom>
          <a:ln>
            <a:noFill/>
          </a:ln>
        </p:spPr>
      </p:pic>
      <p:sp>
        <p:nvSpPr>
          <p:cNvPr id="2013" name="CustomShape 85"/>
          <p:cNvSpPr/>
          <p:nvPr/>
        </p:nvSpPr>
        <p:spPr>
          <a:xfrm>
            <a:off x="2454120" y="2482920"/>
            <a:ext cx="1537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14" name="CustomShape 86"/>
          <p:cNvSpPr/>
          <p:nvPr/>
        </p:nvSpPr>
        <p:spPr>
          <a:xfrm>
            <a:off x="3722400" y="4384080"/>
            <a:ext cx="1537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15" name="CustomShape 87"/>
          <p:cNvSpPr/>
          <p:nvPr/>
        </p:nvSpPr>
        <p:spPr>
          <a:xfrm>
            <a:off x="6363360" y="4419360"/>
            <a:ext cx="1537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d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s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d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v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b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y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i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16" name="CustomShape 88"/>
          <p:cNvSpPr/>
          <p:nvPr/>
        </p:nvSpPr>
        <p:spPr>
          <a:xfrm>
            <a:off x="4045680" y="2811600"/>
            <a:ext cx="37382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c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r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17" name="CustomShape 89"/>
          <p:cNvSpPr/>
          <p:nvPr/>
        </p:nvSpPr>
        <p:spPr>
          <a:xfrm>
            <a:off x="7703640" y="2605680"/>
            <a:ext cx="1537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18" name="CustomShape 90"/>
          <p:cNvSpPr/>
          <p:nvPr/>
        </p:nvSpPr>
        <p:spPr>
          <a:xfrm>
            <a:off x="1945440" y="5657040"/>
            <a:ext cx="1384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19" name="CustomShape 91"/>
          <p:cNvSpPr/>
          <p:nvPr/>
        </p:nvSpPr>
        <p:spPr>
          <a:xfrm>
            <a:off x="7997400" y="5687640"/>
            <a:ext cx="19022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g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r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ti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20" name="CustomShape 92"/>
          <p:cNvSpPr/>
          <p:nvPr/>
        </p:nvSpPr>
        <p:spPr>
          <a:xfrm>
            <a:off x="2116800" y="3843720"/>
            <a:ext cx="17798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D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i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f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f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i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l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t 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a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s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s 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h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a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r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a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d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c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u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m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e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n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a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t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i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o</a:t>
            </a:r>
            <a:r>
              <a:rPr b="0" lang="en-GB" sz="1200" spc="-1" strike="noStrike">
                <a:solidFill>
                  <a:srgbClr val="ce181e"/>
                </a:solidFill>
                <a:latin typeface="Calibri"/>
                <a:ea typeface="DejaVu Sans"/>
              </a:rPr>
              <a:t>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21" name="CustomShape 93"/>
          <p:cNvSpPr/>
          <p:nvPr/>
        </p:nvSpPr>
        <p:spPr>
          <a:xfrm>
            <a:off x="1054800" y="1360080"/>
            <a:ext cx="11404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22" name="CustomShape 94"/>
          <p:cNvSpPr/>
          <p:nvPr/>
        </p:nvSpPr>
        <p:spPr>
          <a:xfrm>
            <a:off x="9023040" y="1798200"/>
            <a:ext cx="106200" cy="367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CustomShape 95"/>
          <p:cNvSpPr/>
          <p:nvPr/>
        </p:nvSpPr>
        <p:spPr>
          <a:xfrm>
            <a:off x="8985960" y="1679040"/>
            <a:ext cx="35280" cy="35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CustomShape 96"/>
          <p:cNvSpPr/>
          <p:nvPr/>
        </p:nvSpPr>
        <p:spPr>
          <a:xfrm>
            <a:off x="9125640" y="1679040"/>
            <a:ext cx="35280" cy="35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CustomShape 97"/>
          <p:cNvSpPr/>
          <p:nvPr/>
        </p:nvSpPr>
        <p:spPr>
          <a:xfrm>
            <a:off x="1832400" y="3508920"/>
            <a:ext cx="95760" cy="32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CustomShape 98"/>
          <p:cNvSpPr/>
          <p:nvPr/>
        </p:nvSpPr>
        <p:spPr>
          <a:xfrm>
            <a:off x="1798920" y="3401280"/>
            <a:ext cx="31680" cy="31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7" name="CustomShape 99"/>
          <p:cNvSpPr/>
          <p:nvPr/>
        </p:nvSpPr>
        <p:spPr>
          <a:xfrm>
            <a:off x="1924920" y="3401280"/>
            <a:ext cx="31680" cy="31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CustomShape 100"/>
          <p:cNvSpPr/>
          <p:nvPr/>
        </p:nvSpPr>
        <p:spPr>
          <a:xfrm rot="2400000">
            <a:off x="4548960" y="1106640"/>
            <a:ext cx="728280" cy="753480"/>
          </a:xfrm>
          <a:prstGeom prst="rect">
            <a:avLst/>
          </a:prstGeom>
          <a:solidFill>
            <a:srgbClr val="ce181e"/>
          </a:solidFill>
          <a:ln w="19080">
            <a:solidFill>
              <a:srgbClr val="1c05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CustomShape 101"/>
          <p:cNvSpPr/>
          <p:nvPr/>
        </p:nvSpPr>
        <p:spPr>
          <a:xfrm>
            <a:off x="4501080" y="1302480"/>
            <a:ext cx="8258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HARD</a:t>
            </a:r>
            <a:endParaRPr b="1" lang="en-GB" sz="1300" spc="-1" strike="noStrike">
              <a:latin typeface="Arial"/>
            </a:endParaRPr>
          </a:p>
        </p:txBody>
      </p:sp>
      <p:sp>
        <p:nvSpPr>
          <p:cNvPr id="2030" name="CustomShape 102"/>
          <p:cNvSpPr/>
          <p:nvPr/>
        </p:nvSpPr>
        <p:spPr>
          <a:xfrm rot="2400000">
            <a:off x="3001320" y="3047760"/>
            <a:ext cx="728280" cy="753480"/>
          </a:xfrm>
          <a:prstGeom prst="rect">
            <a:avLst/>
          </a:prstGeom>
          <a:solidFill>
            <a:srgbClr val="ce181e"/>
          </a:solidFill>
          <a:ln w="19080">
            <a:solidFill>
              <a:srgbClr val="1c05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CustomShape 103"/>
          <p:cNvSpPr/>
          <p:nvPr/>
        </p:nvSpPr>
        <p:spPr>
          <a:xfrm>
            <a:off x="2953440" y="3243600"/>
            <a:ext cx="8258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1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HARD</a:t>
            </a:r>
            <a:endParaRPr b="1" lang="en-GB" sz="1300" spc="-1" strike="noStrike">
              <a:latin typeface="Arial"/>
            </a:endParaRPr>
          </a:p>
        </p:txBody>
      </p:sp>
      <p:pic>
        <p:nvPicPr>
          <p:cNvPr id="2032" name="" descr=""/>
          <p:cNvPicPr/>
          <p:nvPr/>
        </p:nvPicPr>
        <p:blipFill>
          <a:blip r:embed="rId3"/>
          <a:stretch/>
        </p:blipFill>
        <p:spPr>
          <a:xfrm>
            <a:off x="4209840" y="3168720"/>
            <a:ext cx="3494160" cy="996480"/>
          </a:xfrm>
          <a:prstGeom prst="rect">
            <a:avLst/>
          </a:prstGeom>
          <a:ln>
            <a:noFill/>
          </a:ln>
        </p:spPr>
      </p:pic>
      <p:pic>
        <p:nvPicPr>
          <p:cNvPr id="2033" name="Picture 8" descr=""/>
          <p:cNvPicPr/>
          <p:nvPr/>
        </p:nvPicPr>
        <p:blipFill>
          <a:blip r:embed="rId4"/>
          <a:stretch/>
        </p:blipFill>
        <p:spPr>
          <a:xfrm>
            <a:off x="9264240" y="1346760"/>
            <a:ext cx="898920" cy="1080000"/>
          </a:xfrm>
          <a:prstGeom prst="rect">
            <a:avLst/>
          </a:prstGeom>
          <a:ln>
            <a:noFill/>
          </a:ln>
        </p:spPr>
      </p:pic>
      <p:pic>
        <p:nvPicPr>
          <p:cNvPr id="2034" name="Picture 11" descr=""/>
          <p:cNvPicPr/>
          <p:nvPr/>
        </p:nvPicPr>
        <p:blipFill>
          <a:blip r:embed="rId5"/>
          <a:stretch/>
        </p:blipFill>
        <p:spPr>
          <a:xfrm>
            <a:off x="2196000" y="1357920"/>
            <a:ext cx="844200" cy="86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With theGardener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36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925EC08-E1D8-46AD-91E6-C92AC7ABB912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37" name="CustomShape 3"/>
          <p:cNvSpPr/>
          <p:nvPr/>
        </p:nvSpPr>
        <p:spPr>
          <a:xfrm>
            <a:off x="2159640" y="2208600"/>
            <a:ext cx="8884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P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38" name="CustomShape 4"/>
          <p:cNvSpPr/>
          <p:nvPr/>
        </p:nvSpPr>
        <p:spPr>
          <a:xfrm>
            <a:off x="8652240" y="1356840"/>
            <a:ext cx="865080" cy="865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CustomShape 5"/>
          <p:cNvSpPr/>
          <p:nvPr/>
        </p:nvSpPr>
        <p:spPr>
          <a:xfrm>
            <a:off x="8907120" y="1382400"/>
            <a:ext cx="371880" cy="408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6"/>
          <p:cNvSpPr/>
          <p:nvPr/>
        </p:nvSpPr>
        <p:spPr>
          <a:xfrm>
            <a:off x="8837640" y="1930320"/>
            <a:ext cx="493560" cy="2923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1" name="CustomShape 7"/>
          <p:cNvSpPr/>
          <p:nvPr/>
        </p:nvSpPr>
        <p:spPr>
          <a:xfrm>
            <a:off x="8837640" y="1930320"/>
            <a:ext cx="245880" cy="2923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CustomShape 8"/>
          <p:cNvSpPr/>
          <p:nvPr/>
        </p:nvSpPr>
        <p:spPr>
          <a:xfrm>
            <a:off x="9023760" y="1767240"/>
            <a:ext cx="120600" cy="4111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3" name="CustomShape 9"/>
          <p:cNvSpPr/>
          <p:nvPr/>
        </p:nvSpPr>
        <p:spPr>
          <a:xfrm>
            <a:off x="9050040" y="2050920"/>
            <a:ext cx="64440" cy="1274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4" name="CustomShape 10"/>
          <p:cNvSpPr/>
          <p:nvPr/>
        </p:nvSpPr>
        <p:spPr>
          <a:xfrm>
            <a:off x="9023760" y="1856880"/>
            <a:ext cx="120600" cy="81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5" name="CustomShape 11"/>
          <p:cNvSpPr/>
          <p:nvPr/>
        </p:nvSpPr>
        <p:spPr>
          <a:xfrm>
            <a:off x="8825400" y="1542240"/>
            <a:ext cx="516600" cy="340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CustomShape 12"/>
          <p:cNvSpPr/>
          <p:nvPr/>
        </p:nvSpPr>
        <p:spPr>
          <a:xfrm>
            <a:off x="9084960" y="1542240"/>
            <a:ext cx="257040" cy="340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CustomShape 13"/>
          <p:cNvSpPr/>
          <p:nvPr/>
        </p:nvSpPr>
        <p:spPr>
          <a:xfrm>
            <a:off x="8898840" y="1478880"/>
            <a:ext cx="369000" cy="277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CustomShape 14"/>
          <p:cNvSpPr/>
          <p:nvPr/>
        </p:nvSpPr>
        <p:spPr>
          <a:xfrm>
            <a:off x="8913240" y="1478880"/>
            <a:ext cx="344880" cy="2840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9" name="CustomShape 15"/>
          <p:cNvSpPr/>
          <p:nvPr/>
        </p:nvSpPr>
        <p:spPr>
          <a:xfrm>
            <a:off x="9221040" y="1657800"/>
            <a:ext cx="42120" cy="81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CustomShape 16"/>
          <p:cNvSpPr/>
          <p:nvPr/>
        </p:nvSpPr>
        <p:spPr>
          <a:xfrm>
            <a:off x="8905320" y="1657800"/>
            <a:ext cx="42120" cy="81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CustomShape 17"/>
          <p:cNvSpPr/>
          <p:nvPr/>
        </p:nvSpPr>
        <p:spPr>
          <a:xfrm>
            <a:off x="8966880" y="1666080"/>
            <a:ext cx="234720" cy="878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CustomShape 18"/>
          <p:cNvSpPr/>
          <p:nvPr/>
        </p:nvSpPr>
        <p:spPr>
          <a:xfrm>
            <a:off x="8973360" y="1668960"/>
            <a:ext cx="99000" cy="78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CustomShape 19"/>
          <p:cNvSpPr/>
          <p:nvPr/>
        </p:nvSpPr>
        <p:spPr>
          <a:xfrm>
            <a:off x="9096480" y="1668960"/>
            <a:ext cx="97920" cy="78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CustomShape 20"/>
          <p:cNvSpPr/>
          <p:nvPr/>
        </p:nvSpPr>
        <p:spPr>
          <a:xfrm>
            <a:off x="8918280" y="1852200"/>
            <a:ext cx="165240" cy="326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CustomShape 21"/>
          <p:cNvSpPr/>
          <p:nvPr/>
        </p:nvSpPr>
        <p:spPr>
          <a:xfrm>
            <a:off x="9084960" y="1852200"/>
            <a:ext cx="164520" cy="326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CustomShape 22"/>
          <p:cNvSpPr/>
          <p:nvPr/>
        </p:nvSpPr>
        <p:spPr>
          <a:xfrm>
            <a:off x="8640720" y="2198880"/>
            <a:ext cx="13672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D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E</a:t>
            </a: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57" name="CustomShape 23"/>
          <p:cNvSpPr/>
          <p:nvPr/>
        </p:nvSpPr>
        <p:spPr>
          <a:xfrm flipV="1">
            <a:off x="7344000" y="1788480"/>
            <a:ext cx="91260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8" name="CustomShape 24"/>
          <p:cNvSpPr/>
          <p:nvPr/>
        </p:nvSpPr>
        <p:spPr>
          <a:xfrm>
            <a:off x="3211920" y="2345040"/>
            <a:ext cx="91260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9" name="CustomShape 25"/>
          <p:cNvSpPr/>
          <p:nvPr/>
        </p:nvSpPr>
        <p:spPr>
          <a:xfrm flipH="1" flipV="1">
            <a:off x="7623000" y="4269240"/>
            <a:ext cx="91260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0" name="CustomShape 26"/>
          <p:cNvSpPr/>
          <p:nvPr/>
        </p:nvSpPr>
        <p:spPr>
          <a:xfrm flipH="1">
            <a:off x="3209760" y="4212360"/>
            <a:ext cx="912600" cy="51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0">
            <a:solidFill>
              <a:schemeClr val="bg1">
                <a:lumMod val="5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1" name="CustomShape 27"/>
          <p:cNvSpPr/>
          <p:nvPr/>
        </p:nvSpPr>
        <p:spPr>
          <a:xfrm>
            <a:off x="4199760" y="2378520"/>
            <a:ext cx="3290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c6d6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2" name="CustomShape 28"/>
          <p:cNvSpPr/>
          <p:nvPr/>
        </p:nvSpPr>
        <p:spPr>
          <a:xfrm>
            <a:off x="4028040" y="1819440"/>
            <a:ext cx="37382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Write scenarios so 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that both PO and DEV</a:t>
            </a:r>
            <a:br/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 can understand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63" name="CustomShape 29"/>
          <p:cNvSpPr/>
          <p:nvPr/>
        </p:nvSpPr>
        <p:spPr>
          <a:xfrm flipH="1">
            <a:off x="4124160" y="5016960"/>
            <a:ext cx="3290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4" name="CustomShape 30"/>
          <p:cNvSpPr/>
          <p:nvPr/>
        </p:nvSpPr>
        <p:spPr>
          <a:xfrm>
            <a:off x="3902400" y="5142960"/>
            <a:ext cx="37382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M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v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e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 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r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d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c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ti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o</a:t>
            </a: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65" name="CustomShape 31"/>
          <p:cNvSpPr/>
          <p:nvPr/>
        </p:nvSpPr>
        <p:spPr>
          <a:xfrm rot="5400000">
            <a:off x="8327160" y="3593160"/>
            <a:ext cx="14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alpha val="38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6" name="CustomShape 32"/>
          <p:cNvSpPr/>
          <p:nvPr/>
        </p:nvSpPr>
        <p:spPr>
          <a:xfrm flipH="1">
            <a:off x="2562840" y="3562920"/>
            <a:ext cx="1461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c6d6f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7" name="CustomShape 33"/>
          <p:cNvSpPr/>
          <p:nvPr/>
        </p:nvSpPr>
        <p:spPr>
          <a:xfrm>
            <a:off x="9168120" y="3156840"/>
            <a:ext cx="153756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Implementation based on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the 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068" name="CustomShape 34"/>
          <p:cNvSpPr/>
          <p:nvPr/>
        </p:nvSpPr>
        <p:spPr>
          <a:xfrm>
            <a:off x="1467720" y="3100680"/>
            <a:ext cx="836280" cy="8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CustomShape 35"/>
          <p:cNvSpPr/>
          <p:nvPr/>
        </p:nvSpPr>
        <p:spPr>
          <a:xfrm>
            <a:off x="1469520" y="3099960"/>
            <a:ext cx="834480" cy="835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0" name="CustomShape 36"/>
          <p:cNvSpPr/>
          <p:nvPr/>
        </p:nvSpPr>
        <p:spPr>
          <a:xfrm>
            <a:off x="1648440" y="3652560"/>
            <a:ext cx="475560" cy="2829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CustomShape 37"/>
          <p:cNvSpPr/>
          <p:nvPr/>
        </p:nvSpPr>
        <p:spPr>
          <a:xfrm>
            <a:off x="2080080" y="3745800"/>
            <a:ext cx="44280" cy="1429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CustomShape 38"/>
          <p:cNvSpPr/>
          <p:nvPr/>
        </p:nvSpPr>
        <p:spPr>
          <a:xfrm>
            <a:off x="1992960" y="3681000"/>
            <a:ext cx="48600" cy="2408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CustomShape 39"/>
          <p:cNvSpPr/>
          <p:nvPr/>
        </p:nvSpPr>
        <p:spPr>
          <a:xfrm>
            <a:off x="1904760" y="3654000"/>
            <a:ext cx="51120" cy="27972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CustomShape 40"/>
          <p:cNvSpPr/>
          <p:nvPr/>
        </p:nvSpPr>
        <p:spPr>
          <a:xfrm>
            <a:off x="1819080" y="3654000"/>
            <a:ext cx="48600" cy="27972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CustomShape 41"/>
          <p:cNvSpPr/>
          <p:nvPr/>
        </p:nvSpPr>
        <p:spPr>
          <a:xfrm>
            <a:off x="1731240" y="3679200"/>
            <a:ext cx="49320" cy="2422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CustomShape 42"/>
          <p:cNvSpPr/>
          <p:nvPr/>
        </p:nvSpPr>
        <p:spPr>
          <a:xfrm>
            <a:off x="1648440" y="3747600"/>
            <a:ext cx="45720" cy="1404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CustomShape 43"/>
          <p:cNvSpPr/>
          <p:nvPr/>
        </p:nvSpPr>
        <p:spPr>
          <a:xfrm>
            <a:off x="1683720" y="3717000"/>
            <a:ext cx="405360" cy="511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CustomShape 44"/>
          <p:cNvSpPr/>
          <p:nvPr/>
        </p:nvSpPr>
        <p:spPr>
          <a:xfrm>
            <a:off x="1649880" y="3804840"/>
            <a:ext cx="472680" cy="486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CustomShape 45"/>
          <p:cNvSpPr/>
          <p:nvPr/>
        </p:nvSpPr>
        <p:spPr>
          <a:xfrm>
            <a:off x="1698840" y="3891960"/>
            <a:ext cx="375480" cy="432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CustomShape 46"/>
          <p:cNvSpPr/>
          <p:nvPr/>
        </p:nvSpPr>
        <p:spPr>
          <a:xfrm>
            <a:off x="2080080" y="3745800"/>
            <a:ext cx="9000" cy="219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CustomShape 47"/>
          <p:cNvSpPr/>
          <p:nvPr/>
        </p:nvSpPr>
        <p:spPr>
          <a:xfrm>
            <a:off x="2080080" y="3804840"/>
            <a:ext cx="42480" cy="486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CustomShape 48"/>
          <p:cNvSpPr/>
          <p:nvPr/>
        </p:nvSpPr>
        <p:spPr>
          <a:xfrm>
            <a:off x="1992960" y="3717000"/>
            <a:ext cx="48600" cy="51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49"/>
          <p:cNvSpPr/>
          <p:nvPr/>
        </p:nvSpPr>
        <p:spPr>
          <a:xfrm>
            <a:off x="1992960" y="3804840"/>
            <a:ext cx="48600" cy="48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CustomShape 50"/>
          <p:cNvSpPr/>
          <p:nvPr/>
        </p:nvSpPr>
        <p:spPr>
          <a:xfrm>
            <a:off x="1992960" y="3891960"/>
            <a:ext cx="48600" cy="295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CustomShape 51"/>
          <p:cNvSpPr/>
          <p:nvPr/>
        </p:nvSpPr>
        <p:spPr>
          <a:xfrm>
            <a:off x="1904760" y="3717000"/>
            <a:ext cx="51120" cy="51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CustomShape 52"/>
          <p:cNvSpPr/>
          <p:nvPr/>
        </p:nvSpPr>
        <p:spPr>
          <a:xfrm>
            <a:off x="1904760" y="3804840"/>
            <a:ext cx="51120" cy="48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CustomShape 53"/>
          <p:cNvSpPr/>
          <p:nvPr/>
        </p:nvSpPr>
        <p:spPr>
          <a:xfrm>
            <a:off x="1904760" y="3891960"/>
            <a:ext cx="51120" cy="417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54"/>
          <p:cNvSpPr/>
          <p:nvPr/>
        </p:nvSpPr>
        <p:spPr>
          <a:xfrm>
            <a:off x="1819080" y="3717000"/>
            <a:ext cx="48600" cy="51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CustomShape 55"/>
          <p:cNvSpPr/>
          <p:nvPr/>
        </p:nvSpPr>
        <p:spPr>
          <a:xfrm>
            <a:off x="1819080" y="3804840"/>
            <a:ext cx="48600" cy="48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CustomShape 56"/>
          <p:cNvSpPr/>
          <p:nvPr/>
        </p:nvSpPr>
        <p:spPr>
          <a:xfrm>
            <a:off x="1819080" y="3891960"/>
            <a:ext cx="48600" cy="417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CustomShape 57"/>
          <p:cNvSpPr/>
          <p:nvPr/>
        </p:nvSpPr>
        <p:spPr>
          <a:xfrm>
            <a:off x="1731240" y="3717000"/>
            <a:ext cx="49320" cy="51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CustomShape 58"/>
          <p:cNvSpPr/>
          <p:nvPr/>
        </p:nvSpPr>
        <p:spPr>
          <a:xfrm>
            <a:off x="1731240" y="3804840"/>
            <a:ext cx="49320" cy="48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CustomShape 59"/>
          <p:cNvSpPr/>
          <p:nvPr/>
        </p:nvSpPr>
        <p:spPr>
          <a:xfrm>
            <a:off x="1731240" y="3891960"/>
            <a:ext cx="49320" cy="295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60"/>
          <p:cNvSpPr/>
          <p:nvPr/>
        </p:nvSpPr>
        <p:spPr>
          <a:xfrm>
            <a:off x="1683720" y="3747600"/>
            <a:ext cx="10440" cy="205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CustomShape 61"/>
          <p:cNvSpPr/>
          <p:nvPr/>
        </p:nvSpPr>
        <p:spPr>
          <a:xfrm>
            <a:off x="1649880" y="3804840"/>
            <a:ext cx="44280" cy="486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CustomShape 62"/>
          <p:cNvSpPr/>
          <p:nvPr/>
        </p:nvSpPr>
        <p:spPr>
          <a:xfrm>
            <a:off x="1828080" y="3495600"/>
            <a:ext cx="115920" cy="2340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CustomShape 63"/>
          <p:cNvSpPr/>
          <p:nvPr/>
        </p:nvSpPr>
        <p:spPr>
          <a:xfrm>
            <a:off x="1828080" y="3580560"/>
            <a:ext cx="115920" cy="799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CustomShape 64"/>
          <p:cNvSpPr/>
          <p:nvPr/>
        </p:nvSpPr>
        <p:spPr>
          <a:xfrm>
            <a:off x="1636920" y="3278520"/>
            <a:ext cx="499320" cy="3286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CustomShape 65"/>
          <p:cNvSpPr/>
          <p:nvPr/>
        </p:nvSpPr>
        <p:spPr>
          <a:xfrm>
            <a:off x="1708200" y="3218040"/>
            <a:ext cx="356400" cy="2667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CustomShape 66"/>
          <p:cNvSpPr/>
          <p:nvPr/>
        </p:nvSpPr>
        <p:spPr>
          <a:xfrm>
            <a:off x="1730160" y="3165120"/>
            <a:ext cx="312840" cy="2790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67"/>
          <p:cNvSpPr/>
          <p:nvPr/>
        </p:nvSpPr>
        <p:spPr>
          <a:xfrm>
            <a:off x="1670760" y="3301200"/>
            <a:ext cx="432000" cy="1566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CustomShape 68"/>
          <p:cNvSpPr/>
          <p:nvPr/>
        </p:nvSpPr>
        <p:spPr>
          <a:xfrm>
            <a:off x="1743480" y="3318120"/>
            <a:ext cx="283680" cy="2728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CustomShape 69"/>
          <p:cNvSpPr/>
          <p:nvPr/>
        </p:nvSpPr>
        <p:spPr>
          <a:xfrm>
            <a:off x="1887840" y="3327480"/>
            <a:ext cx="173520" cy="2797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CustomShape 70"/>
          <p:cNvSpPr/>
          <p:nvPr/>
        </p:nvSpPr>
        <p:spPr>
          <a:xfrm>
            <a:off x="1792440" y="3191760"/>
            <a:ext cx="189360" cy="1054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CustomShape 71"/>
          <p:cNvSpPr/>
          <p:nvPr/>
        </p:nvSpPr>
        <p:spPr>
          <a:xfrm>
            <a:off x="1711800" y="3312000"/>
            <a:ext cx="334800" cy="1551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CustomShape 72"/>
          <p:cNvSpPr/>
          <p:nvPr/>
        </p:nvSpPr>
        <p:spPr>
          <a:xfrm>
            <a:off x="2018880" y="3390120"/>
            <a:ext cx="41040" cy="78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CustomShape 73"/>
          <p:cNvSpPr/>
          <p:nvPr/>
        </p:nvSpPr>
        <p:spPr>
          <a:xfrm>
            <a:off x="1714320" y="3390120"/>
            <a:ext cx="41040" cy="78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CustomShape 74"/>
          <p:cNvSpPr/>
          <p:nvPr/>
        </p:nvSpPr>
        <p:spPr>
          <a:xfrm>
            <a:off x="1713600" y="3677040"/>
            <a:ext cx="96120" cy="2376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CustomShape 75"/>
          <p:cNvSpPr/>
          <p:nvPr/>
        </p:nvSpPr>
        <p:spPr>
          <a:xfrm>
            <a:off x="1958400" y="3666240"/>
            <a:ext cx="115920" cy="2592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CustomShape 76"/>
          <p:cNvSpPr/>
          <p:nvPr/>
        </p:nvSpPr>
        <p:spPr>
          <a:xfrm>
            <a:off x="1751760" y="3623400"/>
            <a:ext cx="285840" cy="1843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CustomShape 77"/>
          <p:cNvSpPr/>
          <p:nvPr/>
        </p:nvSpPr>
        <p:spPr>
          <a:xfrm>
            <a:off x="1734840" y="3663360"/>
            <a:ext cx="293760" cy="1587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2" name="CustomShape 78"/>
          <p:cNvSpPr/>
          <p:nvPr/>
        </p:nvSpPr>
        <p:spPr>
          <a:xfrm>
            <a:off x="1738800" y="3400920"/>
            <a:ext cx="295920" cy="2430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CustomShape 79"/>
          <p:cNvSpPr/>
          <p:nvPr/>
        </p:nvSpPr>
        <p:spPr>
          <a:xfrm>
            <a:off x="1833480" y="3507120"/>
            <a:ext cx="106200" cy="687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CustomShape 80"/>
          <p:cNvSpPr/>
          <p:nvPr/>
        </p:nvSpPr>
        <p:spPr>
          <a:xfrm>
            <a:off x="1771560" y="3396240"/>
            <a:ext cx="228600" cy="763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CustomShape 81"/>
          <p:cNvSpPr/>
          <p:nvPr/>
        </p:nvSpPr>
        <p:spPr>
          <a:xfrm>
            <a:off x="1413000" y="3942720"/>
            <a:ext cx="8884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latin typeface="Calibri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16" name="Picture 12" descr=""/>
          <p:cNvPicPr/>
          <p:nvPr/>
        </p:nvPicPr>
        <p:blipFill>
          <a:blip r:embed="rId1"/>
          <a:stretch/>
        </p:blipFill>
        <p:spPr>
          <a:xfrm>
            <a:off x="2346840" y="4729680"/>
            <a:ext cx="819720" cy="966240"/>
          </a:xfrm>
          <a:prstGeom prst="rect">
            <a:avLst/>
          </a:prstGeom>
          <a:ln>
            <a:noFill/>
          </a:ln>
        </p:spPr>
      </p:pic>
      <p:pic>
        <p:nvPicPr>
          <p:cNvPr id="2117" name="Picture 194" descr=""/>
          <p:cNvPicPr/>
          <p:nvPr/>
        </p:nvPicPr>
        <p:blipFill>
          <a:blip r:embed="rId2"/>
          <a:stretch/>
        </p:blipFill>
        <p:spPr>
          <a:xfrm>
            <a:off x="8627040" y="4825440"/>
            <a:ext cx="555120" cy="654120"/>
          </a:xfrm>
          <a:prstGeom prst="rect">
            <a:avLst/>
          </a:prstGeom>
          <a:ln>
            <a:noFill/>
          </a:ln>
        </p:spPr>
      </p:pic>
      <p:sp>
        <p:nvSpPr>
          <p:cNvPr id="2118" name="CustomShape 82"/>
          <p:cNvSpPr/>
          <p:nvPr/>
        </p:nvSpPr>
        <p:spPr>
          <a:xfrm>
            <a:off x="2454120" y="2493000"/>
            <a:ext cx="1537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DEV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19" name="CustomShape 83"/>
          <p:cNvSpPr/>
          <p:nvPr/>
        </p:nvSpPr>
        <p:spPr>
          <a:xfrm>
            <a:off x="3722400" y="4394160"/>
            <a:ext cx="1537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20" name="CustomShape 84"/>
          <p:cNvSpPr/>
          <p:nvPr/>
        </p:nvSpPr>
        <p:spPr>
          <a:xfrm>
            <a:off x="6363360" y="4429440"/>
            <a:ext cx="1537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21" name="CustomShape 85"/>
          <p:cNvSpPr/>
          <p:nvPr/>
        </p:nvSpPr>
        <p:spPr>
          <a:xfrm>
            <a:off x="4045680" y="2821680"/>
            <a:ext cx="37382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Scenarios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22" name="CustomShape 86"/>
          <p:cNvSpPr/>
          <p:nvPr/>
        </p:nvSpPr>
        <p:spPr>
          <a:xfrm>
            <a:off x="7703640" y="2615760"/>
            <a:ext cx="1537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Wrote it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with PO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23" name="CustomShape 87"/>
          <p:cNvSpPr/>
          <p:nvPr/>
        </p:nvSpPr>
        <p:spPr>
          <a:xfrm>
            <a:off x="1945440" y="5667120"/>
            <a:ext cx="1384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Production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24" name="CustomShape 88"/>
          <p:cNvSpPr/>
          <p:nvPr/>
        </p:nvSpPr>
        <p:spPr>
          <a:xfrm>
            <a:off x="7997400" y="5697720"/>
            <a:ext cx="19022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Integration tests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25" name="CustomShape 89"/>
          <p:cNvSpPr/>
          <p:nvPr/>
        </p:nvSpPr>
        <p:spPr>
          <a:xfrm>
            <a:off x="2224800" y="3673800"/>
            <a:ext cx="17798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c6d6f"/>
                </a:solidFill>
                <a:latin typeface="Calibri"/>
                <a:ea typeface="DejaVu Sans"/>
              </a:rPr>
              <a:t>Organize / Search / Navigate /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1200" spc="-1" strike="noStrike">
                <a:solidFill>
                  <a:srgbClr val="0c6d6f"/>
                </a:solidFill>
                <a:latin typeface="Calibri"/>
                <a:ea typeface="DejaVu Sans"/>
              </a:rPr>
              <a:t>Generate documentation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26" name="CustomShape 90"/>
          <p:cNvSpPr/>
          <p:nvPr/>
        </p:nvSpPr>
        <p:spPr>
          <a:xfrm>
            <a:off x="1054800" y="1370160"/>
            <a:ext cx="11404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User Story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595959"/>
                </a:solidFill>
                <a:latin typeface="Calibri"/>
                <a:ea typeface="DejaVu Sans"/>
              </a:rPr>
              <a:t>Acceptance Criteria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127" name="CustomShape 91"/>
          <p:cNvSpPr/>
          <p:nvPr/>
        </p:nvSpPr>
        <p:spPr>
          <a:xfrm>
            <a:off x="9023040" y="1808280"/>
            <a:ext cx="106200" cy="367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8" name="CustomShape 92"/>
          <p:cNvSpPr/>
          <p:nvPr/>
        </p:nvSpPr>
        <p:spPr>
          <a:xfrm>
            <a:off x="8985960" y="1689120"/>
            <a:ext cx="35280" cy="35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9" name="CustomShape 93"/>
          <p:cNvSpPr/>
          <p:nvPr/>
        </p:nvSpPr>
        <p:spPr>
          <a:xfrm>
            <a:off x="9125640" y="1689120"/>
            <a:ext cx="35280" cy="352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0" name="CustomShape 94"/>
          <p:cNvSpPr/>
          <p:nvPr/>
        </p:nvSpPr>
        <p:spPr>
          <a:xfrm>
            <a:off x="1832400" y="3519000"/>
            <a:ext cx="95760" cy="327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CustomShape 95"/>
          <p:cNvSpPr/>
          <p:nvPr/>
        </p:nvSpPr>
        <p:spPr>
          <a:xfrm>
            <a:off x="1798920" y="3411360"/>
            <a:ext cx="31680" cy="31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CustomShape 96"/>
          <p:cNvSpPr/>
          <p:nvPr/>
        </p:nvSpPr>
        <p:spPr>
          <a:xfrm>
            <a:off x="1924920" y="3411360"/>
            <a:ext cx="31680" cy="31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3" name="" descr=""/>
          <p:cNvPicPr/>
          <p:nvPr/>
        </p:nvPicPr>
        <p:blipFill>
          <a:blip r:embed="rId3"/>
          <a:stretch/>
        </p:blipFill>
        <p:spPr>
          <a:xfrm>
            <a:off x="4209840" y="3178800"/>
            <a:ext cx="3494160" cy="996480"/>
          </a:xfrm>
          <a:prstGeom prst="rect">
            <a:avLst/>
          </a:prstGeom>
          <a:ln>
            <a:noFill/>
          </a:ln>
        </p:spPr>
      </p:pic>
      <p:pic>
        <p:nvPicPr>
          <p:cNvPr id="2134" name="Picture 8" descr=""/>
          <p:cNvPicPr/>
          <p:nvPr/>
        </p:nvPicPr>
        <p:blipFill>
          <a:blip r:embed="rId4"/>
          <a:stretch/>
        </p:blipFill>
        <p:spPr>
          <a:xfrm>
            <a:off x="9264240" y="1356840"/>
            <a:ext cx="898920" cy="1080000"/>
          </a:xfrm>
          <a:prstGeom prst="rect">
            <a:avLst/>
          </a:prstGeom>
          <a:ln>
            <a:noFill/>
          </a:ln>
        </p:spPr>
      </p:pic>
      <p:pic>
        <p:nvPicPr>
          <p:cNvPr id="2135" name="Picture 11" descr=""/>
          <p:cNvPicPr/>
          <p:nvPr/>
        </p:nvPicPr>
        <p:blipFill>
          <a:blip r:embed="rId5"/>
          <a:stretch/>
        </p:blipFill>
        <p:spPr>
          <a:xfrm>
            <a:off x="2196000" y="1368000"/>
            <a:ext cx="844200" cy="866160"/>
          </a:xfrm>
          <a:prstGeom prst="rect">
            <a:avLst/>
          </a:prstGeom>
          <a:ln>
            <a:noFill/>
          </a:ln>
        </p:spPr>
      </p:pic>
      <p:pic>
        <p:nvPicPr>
          <p:cNvPr id="2136" name="Picture 204" descr=""/>
          <p:cNvPicPr/>
          <p:nvPr/>
        </p:nvPicPr>
        <p:blipFill>
          <a:blip r:embed="rId6"/>
          <a:stretch/>
        </p:blipFill>
        <p:spPr>
          <a:xfrm>
            <a:off x="2887920" y="3083400"/>
            <a:ext cx="555840" cy="555840"/>
          </a:xfrm>
          <a:prstGeom prst="rect">
            <a:avLst/>
          </a:prstGeom>
          <a:ln>
            <a:noFill/>
          </a:ln>
        </p:spPr>
      </p:pic>
      <p:pic>
        <p:nvPicPr>
          <p:cNvPr id="2137" name="Picture 204" descr=""/>
          <p:cNvPicPr/>
          <p:nvPr/>
        </p:nvPicPr>
        <p:blipFill>
          <a:blip r:embed="rId7"/>
          <a:stretch/>
        </p:blipFill>
        <p:spPr>
          <a:xfrm>
            <a:off x="5616000" y="1266120"/>
            <a:ext cx="555840" cy="55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CustomShape 1"/>
          <p:cNvSpPr/>
          <p:nvPr/>
        </p:nvSpPr>
        <p:spPr>
          <a:xfrm>
            <a:off x="0" y="0"/>
            <a:ext cx="12190680" cy="61923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9" name="CustomShape 2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40" name="CustomShape 3"/>
          <p:cNvSpPr/>
          <p:nvPr/>
        </p:nvSpPr>
        <p:spPr>
          <a:xfrm>
            <a:off x="838080" y="1544040"/>
            <a:ext cx="10514160" cy="44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41" name="CustomShape 4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E413450-1871-4F27-B35E-93A1770D5F1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CustomShape 1"/>
          <p:cNvSpPr/>
          <p:nvPr/>
        </p:nvSpPr>
        <p:spPr>
          <a:xfrm>
            <a:off x="0" y="0"/>
            <a:ext cx="12190680" cy="61923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3" name="CustomShape 2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44" name="CustomShape 3"/>
          <p:cNvSpPr/>
          <p:nvPr/>
        </p:nvSpPr>
        <p:spPr>
          <a:xfrm>
            <a:off x="838080" y="1544040"/>
            <a:ext cx="10514160" cy="44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Specification by example</a:t>
            </a:r>
            <a:endParaRPr b="0" lang="en-GB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Close collaboration DEV / PO is required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 examples to open discussion and find many cases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Allows a very fast feedback loop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Fast and stable tests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developer is guided, the code is pulled by the tests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Flexible code is required to mock external interactions 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Runnable Documentation</a:t>
            </a:r>
            <a:endParaRPr b="0" lang="en-GB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Pulled from code, the documentation is always up to date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documentation is exhaustive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145" name="CustomShape 4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AF3992B-5AF2-4BE3-A89B-58F704E9A3E4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CustomShape 1"/>
          <p:cNvSpPr/>
          <p:nvPr/>
        </p:nvSpPr>
        <p:spPr>
          <a:xfrm>
            <a:off x="0" y="0"/>
            <a:ext cx="12190680" cy="61923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7" name="CustomShape 2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48" name="CustomShape 3"/>
          <p:cNvSpPr/>
          <p:nvPr/>
        </p:nvSpPr>
        <p:spPr>
          <a:xfrm>
            <a:off x="838080" y="1544040"/>
            <a:ext cx="10514160" cy="44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Failure factor</a:t>
            </a:r>
            <a:endParaRPr b="0" lang="en-GB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DEV or PO not involved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BDD applied during the project : need to be done a the very first step               </a:t>
            </a:r>
            <a:endParaRPr b="0" lang="en-GB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theGardener aim is to address too important use cases not really addressed yet :</a:t>
            </a:r>
            <a:endParaRPr b="0" lang="en-GB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easily access to the scenario </a:t>
            </a:r>
            <a:endParaRPr b="0" lang="en-GB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collaborative tools to help PO and DEV discussion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	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=&gt; https://github.com/KelkooGroup/theGardener/wiki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49" name="CustomShape 4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97D4F8D-3C0E-4BF1-B336-0CF431B9658B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CustomShap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1" name="CustomShape 2"/>
          <p:cNvSpPr/>
          <p:nvPr/>
        </p:nvSpPr>
        <p:spPr>
          <a:xfrm>
            <a:off x="3363480" y="2927880"/>
            <a:ext cx="3752280" cy="10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Thank you  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2152" name="Picture 3" descr=""/>
          <p:cNvPicPr/>
          <p:nvPr/>
        </p:nvPicPr>
        <p:blipFill>
          <a:blip r:embed="rId1"/>
          <a:stretch/>
        </p:blipFill>
        <p:spPr>
          <a:xfrm>
            <a:off x="7396920" y="3322440"/>
            <a:ext cx="344520" cy="356040"/>
          </a:xfrm>
          <a:prstGeom prst="rect">
            <a:avLst/>
          </a:prstGeom>
          <a:ln>
            <a:noFill/>
          </a:ln>
        </p:spPr>
      </p:pic>
      <p:pic>
        <p:nvPicPr>
          <p:cNvPr id="2153" name="Picture 6" descr=""/>
          <p:cNvPicPr/>
          <p:nvPr/>
        </p:nvPicPr>
        <p:blipFill>
          <a:blip r:embed="rId2"/>
          <a:stretch/>
        </p:blipFill>
        <p:spPr>
          <a:xfrm rot="399600">
            <a:off x="7551360" y="1987560"/>
            <a:ext cx="261000" cy="121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Placeholder 6" descr=""/>
          <p:cNvPicPr/>
          <p:nvPr/>
        </p:nvPicPr>
        <p:blipFill>
          <a:blip r:embed="rId1"/>
          <a:srcRect l="31127" t="13576" r="0" b="20255"/>
          <a:stretch/>
        </p:blipFill>
        <p:spPr>
          <a:xfrm>
            <a:off x="0" y="0"/>
            <a:ext cx="12190680" cy="617544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060920" y="4952880"/>
            <a:ext cx="873720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tests that flash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latin typeface="Calibri"/>
                <a:ea typeface="DejaVu Sans"/>
              </a:rPr>
              <a:t>Non-exhaustive functional tests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6B88837-6F60-465C-9A51-B2ABE236FB5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 descr=""/>
          <p:cNvPicPr/>
          <p:nvPr/>
        </p:nvPicPr>
        <p:blipFill>
          <a:blip r:embed="rId1"/>
          <a:stretch/>
        </p:blipFill>
        <p:spPr>
          <a:xfrm>
            <a:off x="2818800" y="1095120"/>
            <a:ext cx="5966640" cy="117000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D47EC08-382D-490A-AA18-10C599684813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2"/>
          <a:stretch/>
        </p:blipFill>
        <p:spPr>
          <a:xfrm>
            <a:off x="3149280" y="2317320"/>
            <a:ext cx="576000" cy="2669760"/>
          </a:xfrm>
          <a:prstGeom prst="rect">
            <a:avLst/>
          </a:prstGeom>
          <a:ln>
            <a:noFill/>
          </a:ln>
        </p:spPr>
      </p:pic>
      <p:pic>
        <p:nvPicPr>
          <p:cNvPr id="231" name="Picture 4" descr=""/>
          <p:cNvPicPr/>
          <p:nvPr/>
        </p:nvPicPr>
        <p:blipFill>
          <a:blip r:embed="rId3"/>
          <a:stretch/>
        </p:blipFill>
        <p:spPr>
          <a:xfrm>
            <a:off x="5559120" y="2333520"/>
            <a:ext cx="576000" cy="2669760"/>
          </a:xfrm>
          <a:prstGeom prst="rect">
            <a:avLst/>
          </a:prstGeom>
          <a:ln>
            <a:noFill/>
          </a:ln>
        </p:spPr>
      </p:pic>
      <p:pic>
        <p:nvPicPr>
          <p:cNvPr id="232" name="Picture 5" descr=""/>
          <p:cNvPicPr/>
          <p:nvPr/>
        </p:nvPicPr>
        <p:blipFill>
          <a:blip r:embed="rId4"/>
          <a:stretch/>
        </p:blipFill>
        <p:spPr>
          <a:xfrm>
            <a:off x="7969320" y="2333520"/>
            <a:ext cx="576000" cy="266976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994120" y="1335240"/>
            <a:ext cx="5615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Behavior 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595959"/>
                </a:solidFill>
                <a:latin typeface="Calibri"/>
                <a:ea typeface="DejaVu Sans"/>
              </a:rPr>
              <a:t>Driven Development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2403000" y="4977720"/>
            <a:ext cx="20188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Specification by example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4792680" y="4977720"/>
            <a:ext cx="20188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Functional </a:t>
            </a:r>
            <a:endParaRPr b="0" lang="en-GB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tests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7247880" y="4977720"/>
            <a:ext cx="20188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Executable documentation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Specification by an example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39C9021-27CE-459D-A402-E2718629F6BD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838080" y="1539000"/>
            <a:ext cx="10514160" cy="450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Scenario: suggested suggestions are popular, available and adapted to the age of the user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Given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user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"Tim"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he is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"4"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years old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popular categories for this age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categoryId  | name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Walt Disney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Bedtime stories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and the available books for those categories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| bookTitle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When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we ask for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"2"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suggestions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</a:t>
            </a:r>
            <a:r>
              <a:rPr b="1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Then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bookId   | bookTitle                   | categoryId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 lv11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Peter Pan             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cat1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lv21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The tortoise and the hare  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| </a:t>
            </a:r>
            <a:r>
              <a:rPr b="0" lang="en-GB" sz="1500" spc="-1" strike="noStrike">
                <a:solidFill>
                  <a:srgbClr val="4472c4"/>
                </a:solidFill>
                <a:latin typeface="NSimSun"/>
                <a:ea typeface="NSimSun"/>
              </a:rPr>
              <a:t>cat2 </a:t>
            </a:r>
            <a:r>
              <a:rPr b="0" lang="en-GB" sz="1500" spc="-1" strike="noStrike">
                <a:solidFill>
                  <a:srgbClr val="595959"/>
                </a:solidFill>
                <a:latin typeface="NSimSun"/>
                <a:ea typeface="NSimSun"/>
              </a:rPr>
              <a:t>      |</a:t>
            </a: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82" descr=""/>
          <p:cNvPicPr/>
          <p:nvPr/>
        </p:nvPicPr>
        <p:blipFill>
          <a:blip r:embed="rId1"/>
          <a:stretch/>
        </p:blipFill>
        <p:spPr>
          <a:xfrm>
            <a:off x="9088920" y="4232160"/>
            <a:ext cx="1228320" cy="122832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9284760" y="4426920"/>
            <a:ext cx="836640" cy="836640"/>
          </a:xfrm>
          <a:prstGeom prst="diamond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838080" y="365040"/>
            <a:ext cx="10514160" cy="90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1f7079"/>
                </a:solidFill>
                <a:latin typeface="Calibri Light"/>
                <a:ea typeface="DejaVu Sans"/>
              </a:rPr>
              <a:t>Introduction | </a:t>
            </a:r>
            <a:r>
              <a:rPr b="1" lang="en-GB" sz="3200" spc="-1" strike="noStrike">
                <a:solidFill>
                  <a:srgbClr val="595959"/>
                </a:solidFill>
                <a:latin typeface="Calibri Light"/>
                <a:ea typeface="DejaVu Sans"/>
              </a:rPr>
              <a:t>Functional tests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838080" y="6356520"/>
            <a:ext cx="12481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93B0999-FAB1-4F55-938D-4E9C2A730F80}" type="slidenum"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2693160" y="1341720"/>
            <a:ext cx="1959480" cy="1964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5"/>
          <p:cNvSpPr/>
          <p:nvPr/>
        </p:nvSpPr>
        <p:spPr>
          <a:xfrm>
            <a:off x="6877440" y="1378800"/>
            <a:ext cx="1959480" cy="1964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Picture 19" descr=""/>
          <p:cNvPicPr/>
          <p:nvPr/>
        </p:nvPicPr>
        <p:blipFill>
          <a:blip r:embed="rId2"/>
          <a:stretch/>
        </p:blipFill>
        <p:spPr>
          <a:xfrm>
            <a:off x="978120" y="1711080"/>
            <a:ext cx="1228320" cy="1228320"/>
          </a:xfrm>
          <a:prstGeom prst="rect">
            <a:avLst/>
          </a:prstGeom>
          <a:ln>
            <a:noFill/>
          </a:ln>
        </p:spPr>
      </p:pic>
      <p:sp>
        <p:nvSpPr>
          <p:cNvPr id="247" name="Line 6"/>
          <p:cNvSpPr/>
          <p:nvPr/>
        </p:nvSpPr>
        <p:spPr>
          <a:xfrm>
            <a:off x="3030840" y="2342880"/>
            <a:ext cx="1920240" cy="360"/>
          </a:xfrm>
          <a:prstGeom prst="line">
            <a:avLst/>
          </a:prstGeom>
          <a:ln w="25560">
            <a:solidFill>
              <a:srgbClr val="1f7079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48" name="CustomShape 7"/>
          <p:cNvSpPr/>
          <p:nvPr/>
        </p:nvSpPr>
        <p:spPr>
          <a:xfrm>
            <a:off x="3338280" y="2164320"/>
            <a:ext cx="991440" cy="321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8"/>
          <p:cNvSpPr/>
          <p:nvPr/>
        </p:nvSpPr>
        <p:spPr>
          <a:xfrm>
            <a:off x="3338280" y="2181600"/>
            <a:ext cx="991440" cy="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9"/>
          <p:cNvSpPr/>
          <p:nvPr/>
        </p:nvSpPr>
        <p:spPr>
          <a:xfrm>
            <a:off x="3367440" y="2181600"/>
            <a:ext cx="9320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1" name="CustomShape 10"/>
          <p:cNvSpPr/>
          <p:nvPr/>
        </p:nvSpPr>
        <p:spPr>
          <a:xfrm>
            <a:off x="4474080" y="2172960"/>
            <a:ext cx="991440" cy="321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1"/>
          <p:cNvSpPr/>
          <p:nvPr/>
        </p:nvSpPr>
        <p:spPr>
          <a:xfrm>
            <a:off x="4474080" y="2190240"/>
            <a:ext cx="991440" cy="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2"/>
          <p:cNvSpPr/>
          <p:nvPr/>
        </p:nvSpPr>
        <p:spPr>
          <a:xfrm>
            <a:off x="4503240" y="2190240"/>
            <a:ext cx="9320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SEARCH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4" name="CustomShape 13"/>
          <p:cNvSpPr/>
          <p:nvPr/>
        </p:nvSpPr>
        <p:spPr>
          <a:xfrm>
            <a:off x="2202480" y="2164320"/>
            <a:ext cx="991440" cy="32112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4"/>
          <p:cNvSpPr/>
          <p:nvPr/>
        </p:nvSpPr>
        <p:spPr>
          <a:xfrm>
            <a:off x="2202480" y="2181600"/>
            <a:ext cx="991440" cy="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5"/>
          <p:cNvSpPr/>
          <p:nvPr/>
        </p:nvSpPr>
        <p:spPr>
          <a:xfrm>
            <a:off x="2231640" y="2181600"/>
            <a:ext cx="9320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CATEGORIES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57" name="Line 16"/>
          <p:cNvSpPr/>
          <p:nvPr/>
        </p:nvSpPr>
        <p:spPr>
          <a:xfrm>
            <a:off x="7762320" y="1947600"/>
            <a:ext cx="326520" cy="360"/>
          </a:xfrm>
          <a:prstGeom prst="line">
            <a:avLst/>
          </a:prstGeom>
          <a:ln w="25560">
            <a:solidFill>
              <a:srgbClr val="1f7079"/>
            </a:solidFill>
            <a:round/>
            <a:head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58" name="CustomShape 17"/>
          <p:cNvSpPr/>
          <p:nvPr/>
        </p:nvSpPr>
        <p:spPr>
          <a:xfrm>
            <a:off x="6745680" y="1665720"/>
            <a:ext cx="991440" cy="492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8"/>
          <p:cNvSpPr/>
          <p:nvPr/>
        </p:nvSpPr>
        <p:spPr>
          <a:xfrm>
            <a:off x="6745680" y="1692000"/>
            <a:ext cx="991440" cy="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19"/>
          <p:cNvSpPr/>
          <p:nvPr/>
        </p:nvSpPr>
        <p:spPr>
          <a:xfrm>
            <a:off x="6774840" y="1692000"/>
            <a:ext cx="932040" cy="4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WebService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1" name="CustomShape 20"/>
          <p:cNvSpPr/>
          <p:nvPr/>
        </p:nvSpPr>
        <p:spPr>
          <a:xfrm>
            <a:off x="8126280" y="1665720"/>
            <a:ext cx="991440" cy="492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21"/>
          <p:cNvSpPr/>
          <p:nvPr/>
        </p:nvSpPr>
        <p:spPr>
          <a:xfrm>
            <a:off x="8126280" y="1692000"/>
            <a:ext cx="991440" cy="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2"/>
          <p:cNvSpPr/>
          <p:nvPr/>
        </p:nvSpPr>
        <p:spPr>
          <a:xfrm>
            <a:off x="8155440" y="1692000"/>
            <a:ext cx="932040" cy="4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Reports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4" name="CustomShape 23"/>
          <p:cNvSpPr/>
          <p:nvPr/>
        </p:nvSpPr>
        <p:spPr>
          <a:xfrm>
            <a:off x="6745320" y="2529360"/>
            <a:ext cx="991440" cy="492480"/>
          </a:xfrm>
          <a:custGeom>
            <a:avLst/>
            <a:gdLst/>
            <a:ahLst/>
            <a:rect l="l" t="t" r="r" b="b"/>
            <a:pathLst>
              <a:path w="1429126" h="2005037">
                <a:moveTo>
                  <a:pt x="0" y="0"/>
                </a:moveTo>
                <a:lnTo>
                  <a:pt x="238188" y="0"/>
                </a:lnTo>
                <a:lnTo>
                  <a:pt x="238188" y="0"/>
                </a:lnTo>
                <a:lnTo>
                  <a:pt x="595469" y="0"/>
                </a:lnTo>
                <a:lnTo>
                  <a:pt x="1429126" y="0"/>
                </a:lnTo>
                <a:lnTo>
                  <a:pt x="1429126" y="1169605"/>
                </a:lnTo>
                <a:lnTo>
                  <a:pt x="1429126" y="1169605"/>
                </a:lnTo>
                <a:lnTo>
                  <a:pt x="1429126" y="1670864"/>
                </a:lnTo>
                <a:lnTo>
                  <a:pt x="1429126" y="2005037"/>
                </a:lnTo>
                <a:lnTo>
                  <a:pt x="0" y="2005037"/>
                </a:lnTo>
                <a:lnTo>
                  <a:pt x="0" y="1670864"/>
                </a:lnTo>
                <a:lnTo>
                  <a:pt x="0" y="1169605"/>
                </a:lnTo>
                <a:lnTo>
                  <a:pt x="0" y="11696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4"/>
          <p:cNvSpPr/>
          <p:nvPr/>
        </p:nvSpPr>
        <p:spPr>
          <a:xfrm>
            <a:off x="6745320" y="2555640"/>
            <a:ext cx="991440" cy="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5"/>
          <p:cNvSpPr/>
          <p:nvPr/>
        </p:nvSpPr>
        <p:spPr>
          <a:xfrm>
            <a:off x="6774120" y="2555640"/>
            <a:ext cx="932040" cy="4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000" rIns="0" tIns="0" bIns="0" anchor="ctr"/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suggestions</a:t>
            </a:r>
            <a:endParaRPr b="0" lang="en-GB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100" spc="-1" strike="noStrike">
                <a:solidFill>
                  <a:srgbClr val="595959"/>
                </a:solidFill>
                <a:latin typeface="Calibri"/>
                <a:ea typeface="Verdana"/>
              </a:rPr>
              <a:t>Cache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67" name="Line 26"/>
          <p:cNvSpPr/>
          <p:nvPr/>
        </p:nvSpPr>
        <p:spPr>
          <a:xfrm>
            <a:off x="7256880" y="2198160"/>
            <a:ext cx="360" cy="326520"/>
          </a:xfrm>
          <a:prstGeom prst="line">
            <a:avLst/>
          </a:prstGeom>
          <a:ln w="25560">
            <a:solidFill>
              <a:srgbClr val="1f7079"/>
            </a:solidFill>
            <a:round/>
            <a:tail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268" name="CustomShape 27"/>
          <p:cNvSpPr/>
          <p:nvPr/>
        </p:nvSpPr>
        <p:spPr>
          <a:xfrm>
            <a:off x="7064640" y="3992760"/>
            <a:ext cx="1720440" cy="172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8"/>
          <p:cNvSpPr/>
          <p:nvPr/>
        </p:nvSpPr>
        <p:spPr>
          <a:xfrm>
            <a:off x="2812680" y="3992760"/>
            <a:ext cx="1720440" cy="172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9"/>
          <p:cNvSpPr/>
          <p:nvPr/>
        </p:nvSpPr>
        <p:spPr>
          <a:xfrm>
            <a:off x="2693160" y="3870720"/>
            <a:ext cx="1959480" cy="1964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BDD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1" name="CustomShape 30"/>
          <p:cNvSpPr/>
          <p:nvPr/>
        </p:nvSpPr>
        <p:spPr>
          <a:xfrm>
            <a:off x="2693160" y="3248640"/>
            <a:ext cx="20188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Between systems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2" name="CustomShape 31"/>
          <p:cNvSpPr/>
          <p:nvPr/>
        </p:nvSpPr>
        <p:spPr>
          <a:xfrm>
            <a:off x="5890320" y="3258360"/>
            <a:ext cx="39531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system between components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3" name="CustomShape 32"/>
          <p:cNvSpPr/>
          <p:nvPr/>
        </p:nvSpPr>
        <p:spPr>
          <a:xfrm>
            <a:off x="2691000" y="5740560"/>
            <a:ext cx="20188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component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74" name="CustomShape 33"/>
          <p:cNvSpPr/>
          <p:nvPr/>
        </p:nvSpPr>
        <p:spPr>
          <a:xfrm>
            <a:off x="6895080" y="5740560"/>
            <a:ext cx="20188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595959"/>
                </a:solidFill>
                <a:latin typeface="Calibri"/>
                <a:ea typeface="DejaVu Sans"/>
              </a:rPr>
              <a:t>On a class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75" name="Picture 80" descr=""/>
          <p:cNvPicPr/>
          <p:nvPr/>
        </p:nvPicPr>
        <p:blipFill>
          <a:blip r:embed="rId3"/>
          <a:stretch/>
        </p:blipFill>
        <p:spPr>
          <a:xfrm>
            <a:off x="7064640" y="4266000"/>
            <a:ext cx="1720440" cy="1285200"/>
          </a:xfrm>
          <a:prstGeom prst="rect">
            <a:avLst/>
          </a:prstGeom>
          <a:ln>
            <a:noFill/>
          </a:ln>
        </p:spPr>
      </p:pic>
      <p:sp>
        <p:nvSpPr>
          <p:cNvPr id="276" name="CustomShape 34"/>
          <p:cNvSpPr/>
          <p:nvPr/>
        </p:nvSpPr>
        <p:spPr>
          <a:xfrm>
            <a:off x="1121760" y="2853720"/>
            <a:ext cx="948240" cy="23364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SLOW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77" name="CustomShape 35"/>
          <p:cNvSpPr/>
          <p:nvPr/>
        </p:nvSpPr>
        <p:spPr>
          <a:xfrm>
            <a:off x="9232560" y="5374800"/>
            <a:ext cx="948240" cy="233640"/>
          </a:xfrm>
          <a:prstGeom prst="rect">
            <a:avLst/>
          </a:prstGeom>
          <a:solidFill>
            <a:srgbClr val="ffff01"/>
          </a:solidFill>
          <a:ln w="936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FAST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278" name="Picture 86" descr=""/>
          <p:cNvPicPr/>
          <p:nvPr/>
        </p:nvPicPr>
        <p:blipFill>
          <a:blip r:embed="rId4"/>
          <a:stretch/>
        </p:blipFill>
        <p:spPr>
          <a:xfrm>
            <a:off x="9381960" y="4490640"/>
            <a:ext cx="549720" cy="649440"/>
          </a:xfrm>
          <a:prstGeom prst="rect">
            <a:avLst/>
          </a:prstGeom>
          <a:ln>
            <a:noFill/>
          </a:ln>
        </p:spPr>
      </p:pic>
      <p:sp>
        <p:nvSpPr>
          <p:cNvPr id="279" name="CustomShape 36"/>
          <p:cNvSpPr/>
          <p:nvPr/>
        </p:nvSpPr>
        <p:spPr>
          <a:xfrm>
            <a:off x="1121760" y="3067200"/>
            <a:ext cx="9482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HARD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80" name="CustomShape 37"/>
          <p:cNvSpPr/>
          <p:nvPr/>
        </p:nvSpPr>
        <p:spPr>
          <a:xfrm>
            <a:off x="9238320" y="5594760"/>
            <a:ext cx="9482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595959"/>
                </a:solidFill>
                <a:latin typeface="Calibri"/>
                <a:ea typeface="DejaVu Sans"/>
              </a:rPr>
              <a:t>EASY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1641</TotalTime>
  <Application>LibreOffice/5.4.6.2$Linux_X86_64 LibreOffice_project/40$Build-2</Application>
  <Words>3412</Words>
  <Paragraphs>718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2018-06-26T12:47:40Z</dcterms:created>
  <dc:creator>Andrius Busilas</dc:creator>
  <dc:description/>
  <dc:language>en-GB</dc:language>
  <cp:lastModifiedBy/>
  <dcterms:modified xsi:type="dcterms:W3CDTF">2018-11-08T11:21:24Z</dcterms:modified>
  <cp:revision>112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56</vt:i4>
  </property>
</Properties>
</file>